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2"/>
  </p:sldMasterIdLst>
  <p:sldIdLst>
    <p:sldId id="256" r:id="rId3"/>
    <p:sldId id="257" r:id="rId4"/>
    <p:sldId id="259" r:id="rId5"/>
    <p:sldId id="260" r:id="rId6"/>
    <p:sldId id="262" r:id="rId7"/>
    <p:sldId id="263" r:id="rId8"/>
    <p:sldId id="264" r:id="rId9"/>
    <p:sldId id="275" r:id="rId10"/>
    <p:sldId id="276" r:id="rId11"/>
    <p:sldId id="277" r:id="rId12"/>
    <p:sldId id="280" r:id="rId13"/>
    <p:sldId id="281" r:id="rId14"/>
    <p:sldId id="282" r:id="rId15"/>
    <p:sldId id="283" r:id="rId16"/>
    <p:sldId id="285" r:id="rId17"/>
    <p:sldId id="286" r:id="rId18"/>
    <p:sldId id="287" r:id="rId19"/>
    <p:sldId id="288" r:id="rId20"/>
    <p:sldId id="291" r:id="rId21"/>
    <p:sldId id="272" r:id="rId22"/>
  </p:sldIdLst>
  <p:sldSz cx="18288000" cy="10287000"/>
  <p:notesSz cx="6858000" cy="9144000"/>
  <p:embeddedFontLst>
    <p:embeddedFont>
      <p:font typeface="Arimo" panose="020B0604020202020204" charset="0"/>
      <p:regular r:id="rId23"/>
    </p:embeddedFont>
    <p:embeddedFont>
      <p:font typeface="Arimo Bold" panose="020B0604020202020204" charset="0"/>
      <p:regular r:id="rId24"/>
    </p:embeddedFont>
    <p:embeddedFont>
      <p:font typeface="Bell MT" panose="02020503060305020303" pitchFamily="18" charset="0"/>
      <p:regular r:id="rId25"/>
      <p:bold r:id="rId26"/>
      <p:italic r:id="rId27"/>
    </p:embeddedFont>
    <p:embeddedFont>
      <p:font typeface="Calibri" panose="020F0502020204030204" pitchFamily="34" charset="0"/>
      <p:regular r:id="rId28"/>
      <p:bold r:id="rId29"/>
      <p:italic r:id="rId30"/>
      <p:boldItalic r:id="rId31"/>
    </p:embeddedFont>
    <p:embeddedFont>
      <p:font typeface="Calibri Light" panose="020F0302020204030204" pitchFamily="34" charset="0"/>
      <p:regular r:id="rId32"/>
      <p:italic r:id="rId33"/>
    </p:embeddedFont>
    <p:embeddedFont>
      <p:font typeface="Mont" panose="020B0604020202020204" charset="0"/>
      <p:regular r:id="rId34"/>
    </p:embeddedFont>
    <p:embeddedFont>
      <p:font typeface="Mont Bold" panose="020B0604020202020204" charset="0"/>
      <p:regular r:id="rId35"/>
    </p:embeddedFont>
    <p:embeddedFont>
      <p:font typeface="Open Sans Light Bold" panose="020B0604020202020204" charset="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JPG>
</file>

<file path=ppt/media/image11.jpg>
</file>

<file path=ppt/media/image12.jpg>
</file>

<file path=ppt/media/image13.jpg>
</file>

<file path=ppt/media/image2.jpeg>
</file>

<file path=ppt/media/image3.jpeg>
</file>

<file path=ppt/media/image4.jpe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B6AA0-D314-483E-8820-BDB6A1A3DB4A}"/>
              </a:ext>
            </a:extLst>
          </p:cNvPr>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p>
        </p:txBody>
      </p:sp>
      <p:sp>
        <p:nvSpPr>
          <p:cNvPr id="3" name="Subtitle 2">
            <a:extLst>
              <a:ext uri="{FF2B5EF4-FFF2-40B4-BE49-F238E27FC236}">
                <a16:creationId xmlns:a16="http://schemas.microsoft.com/office/drawing/2014/main" id="{8041600A-0189-4217-B9D6-221CFDC90123}"/>
              </a:ext>
            </a:extLst>
          </p:cNvPr>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p>
        </p:txBody>
      </p:sp>
      <p:sp>
        <p:nvSpPr>
          <p:cNvPr id="4" name="Date Placeholder 3">
            <a:extLst>
              <a:ext uri="{FF2B5EF4-FFF2-40B4-BE49-F238E27FC236}">
                <a16:creationId xmlns:a16="http://schemas.microsoft.com/office/drawing/2014/main" id="{053DDF01-827A-46F1-B5DE-5F2F657050EB}"/>
              </a:ext>
            </a:extLst>
          </p:cNvPr>
          <p:cNvSpPr>
            <a:spLocks noGrp="1"/>
          </p:cNvSpPr>
          <p:nvPr>
            <p:ph type="dt" sz="half" idx="10"/>
          </p:nvPr>
        </p:nvSpPr>
        <p:spPr/>
        <p:txBody>
          <a:bodyPr/>
          <a:lstStyle/>
          <a:p>
            <a:fld id="{EBA46971-F11F-4D83-887B-61A302A9074E}" type="datetimeFigureOut">
              <a:rPr lang="en-US" smtClean="0"/>
              <a:t>4/11/2022</a:t>
            </a:fld>
            <a:endParaRPr lang="en-US"/>
          </a:p>
        </p:txBody>
      </p:sp>
      <p:sp>
        <p:nvSpPr>
          <p:cNvPr id="5" name="Footer Placeholder 4">
            <a:extLst>
              <a:ext uri="{FF2B5EF4-FFF2-40B4-BE49-F238E27FC236}">
                <a16:creationId xmlns:a16="http://schemas.microsoft.com/office/drawing/2014/main" id="{C4CCBCAD-9C0E-41DF-B0F0-64012952B6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829663-9FC6-459A-916A-967585F26946}"/>
              </a:ext>
            </a:extLst>
          </p:cNvPr>
          <p:cNvSpPr>
            <a:spLocks noGrp="1"/>
          </p:cNvSpPr>
          <p:nvPr>
            <p:ph type="sldNum" sz="quarter" idx="12"/>
          </p:nvPr>
        </p:nvSpPr>
        <p:spPr/>
        <p:txBody>
          <a:bodyPr/>
          <a:lstStyle/>
          <a:p>
            <a:fld id="{152AEBE2-8A59-4ECF-B5C0-B2C1FF80079D}" type="slidenum">
              <a:rPr lang="en-US" smtClean="0"/>
              <a:t>‹#›</a:t>
            </a:fld>
            <a:endParaRPr lang="en-US"/>
          </a:p>
        </p:txBody>
      </p:sp>
    </p:spTree>
    <p:extLst>
      <p:ext uri="{BB962C8B-B14F-4D97-AF65-F5344CB8AC3E}">
        <p14:creationId xmlns:p14="http://schemas.microsoft.com/office/powerpoint/2010/main" val="3387576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B9D56-502C-4058-9099-8347C45C9A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6E4ABB-19F8-43E3-B158-EFB204B371C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ACE6A1-4448-474F-825F-A3016CF5E8C5}"/>
              </a:ext>
            </a:extLst>
          </p:cNvPr>
          <p:cNvSpPr>
            <a:spLocks noGrp="1"/>
          </p:cNvSpPr>
          <p:nvPr>
            <p:ph type="dt" sz="half" idx="10"/>
          </p:nvPr>
        </p:nvSpPr>
        <p:spPr/>
        <p:txBody>
          <a:bodyPr/>
          <a:lstStyle/>
          <a:p>
            <a:fld id="{EBA46971-F11F-4D83-887B-61A302A9074E}" type="datetimeFigureOut">
              <a:rPr lang="en-US" smtClean="0"/>
              <a:t>4/11/2022</a:t>
            </a:fld>
            <a:endParaRPr lang="en-US"/>
          </a:p>
        </p:txBody>
      </p:sp>
      <p:sp>
        <p:nvSpPr>
          <p:cNvPr id="5" name="Footer Placeholder 4">
            <a:extLst>
              <a:ext uri="{FF2B5EF4-FFF2-40B4-BE49-F238E27FC236}">
                <a16:creationId xmlns:a16="http://schemas.microsoft.com/office/drawing/2014/main" id="{ACE0C680-D422-4777-95CF-4EC7D9AE92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4A0E23-A2C9-4F6F-8D56-1D273B63C654}"/>
              </a:ext>
            </a:extLst>
          </p:cNvPr>
          <p:cNvSpPr>
            <a:spLocks noGrp="1"/>
          </p:cNvSpPr>
          <p:nvPr>
            <p:ph type="sldNum" sz="quarter" idx="12"/>
          </p:nvPr>
        </p:nvSpPr>
        <p:spPr/>
        <p:txBody>
          <a:bodyPr/>
          <a:lstStyle/>
          <a:p>
            <a:fld id="{152AEBE2-8A59-4ECF-B5C0-B2C1FF80079D}" type="slidenum">
              <a:rPr lang="en-US" smtClean="0"/>
              <a:t>‹#›</a:t>
            </a:fld>
            <a:endParaRPr lang="en-US"/>
          </a:p>
        </p:txBody>
      </p:sp>
    </p:spTree>
    <p:extLst>
      <p:ext uri="{BB962C8B-B14F-4D97-AF65-F5344CB8AC3E}">
        <p14:creationId xmlns:p14="http://schemas.microsoft.com/office/powerpoint/2010/main" val="27197021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B38E5-73E2-46F7-AF11-F4968AB13DAB}"/>
              </a:ext>
            </a:extLst>
          </p:cNvPr>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p>
        </p:txBody>
      </p:sp>
      <p:sp>
        <p:nvSpPr>
          <p:cNvPr id="3" name="Text Placeholder 2">
            <a:extLst>
              <a:ext uri="{FF2B5EF4-FFF2-40B4-BE49-F238E27FC236}">
                <a16:creationId xmlns:a16="http://schemas.microsoft.com/office/drawing/2014/main" id="{58A85555-9890-44F1-91F2-960348C96F4B}"/>
              </a:ext>
            </a:extLst>
          </p:cNvPr>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13A8287-ADF0-4997-911D-3F6197B6E7A4}"/>
              </a:ext>
            </a:extLst>
          </p:cNvPr>
          <p:cNvSpPr>
            <a:spLocks noGrp="1"/>
          </p:cNvSpPr>
          <p:nvPr>
            <p:ph type="dt" sz="half" idx="10"/>
          </p:nvPr>
        </p:nvSpPr>
        <p:spPr/>
        <p:txBody>
          <a:bodyPr/>
          <a:lstStyle/>
          <a:p>
            <a:fld id="{EBA46971-F11F-4D83-887B-61A302A9074E}" type="datetimeFigureOut">
              <a:rPr lang="en-US" smtClean="0"/>
              <a:t>4/11/2022</a:t>
            </a:fld>
            <a:endParaRPr lang="en-US"/>
          </a:p>
        </p:txBody>
      </p:sp>
      <p:sp>
        <p:nvSpPr>
          <p:cNvPr id="5" name="Footer Placeholder 4">
            <a:extLst>
              <a:ext uri="{FF2B5EF4-FFF2-40B4-BE49-F238E27FC236}">
                <a16:creationId xmlns:a16="http://schemas.microsoft.com/office/drawing/2014/main" id="{84A44108-CB65-48E2-9472-4D0222DB03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A2ABED-C783-46D0-A595-7C5734960F86}"/>
              </a:ext>
            </a:extLst>
          </p:cNvPr>
          <p:cNvSpPr>
            <a:spLocks noGrp="1"/>
          </p:cNvSpPr>
          <p:nvPr>
            <p:ph type="sldNum" sz="quarter" idx="12"/>
          </p:nvPr>
        </p:nvSpPr>
        <p:spPr/>
        <p:txBody>
          <a:bodyPr/>
          <a:lstStyle/>
          <a:p>
            <a:fld id="{152AEBE2-8A59-4ECF-B5C0-B2C1FF80079D}" type="slidenum">
              <a:rPr lang="en-US" smtClean="0"/>
              <a:t>‹#›</a:t>
            </a:fld>
            <a:endParaRPr lang="en-US"/>
          </a:p>
        </p:txBody>
      </p:sp>
    </p:spTree>
    <p:extLst>
      <p:ext uri="{BB962C8B-B14F-4D97-AF65-F5344CB8AC3E}">
        <p14:creationId xmlns:p14="http://schemas.microsoft.com/office/powerpoint/2010/main" val="8692456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15EFF-E3F4-48DB-8916-8DCFF87731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2989C0-D548-4F65-805C-90C6C3BF2608}"/>
              </a:ext>
            </a:extLst>
          </p:cNvPr>
          <p:cNvSpPr>
            <a:spLocks noGrp="1"/>
          </p:cNvSpPr>
          <p:nvPr>
            <p:ph sz="half" idx="1"/>
          </p:nvPr>
        </p:nvSpPr>
        <p:spPr>
          <a:xfrm>
            <a:off x="1257300" y="2738438"/>
            <a:ext cx="7772400" cy="6527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DD4927-1F58-4EB9-979B-DEBF13F8F5A2}"/>
              </a:ext>
            </a:extLst>
          </p:cNvPr>
          <p:cNvSpPr>
            <a:spLocks noGrp="1"/>
          </p:cNvSpPr>
          <p:nvPr>
            <p:ph sz="half" idx="2"/>
          </p:nvPr>
        </p:nvSpPr>
        <p:spPr>
          <a:xfrm>
            <a:off x="9258300" y="2738438"/>
            <a:ext cx="7772400" cy="65270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123CD66-F649-4C90-A47D-7A9434A15385}"/>
              </a:ext>
            </a:extLst>
          </p:cNvPr>
          <p:cNvSpPr>
            <a:spLocks noGrp="1"/>
          </p:cNvSpPr>
          <p:nvPr>
            <p:ph type="dt" sz="half" idx="10"/>
          </p:nvPr>
        </p:nvSpPr>
        <p:spPr/>
        <p:txBody>
          <a:bodyPr/>
          <a:lstStyle/>
          <a:p>
            <a:fld id="{EBA46971-F11F-4D83-887B-61A302A9074E}" type="datetimeFigureOut">
              <a:rPr lang="en-US" smtClean="0"/>
              <a:t>4/11/2022</a:t>
            </a:fld>
            <a:endParaRPr lang="en-US"/>
          </a:p>
        </p:txBody>
      </p:sp>
      <p:sp>
        <p:nvSpPr>
          <p:cNvPr id="6" name="Footer Placeholder 5">
            <a:extLst>
              <a:ext uri="{FF2B5EF4-FFF2-40B4-BE49-F238E27FC236}">
                <a16:creationId xmlns:a16="http://schemas.microsoft.com/office/drawing/2014/main" id="{FD2FAB22-F520-468F-A9C4-867E213051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0A6582-D61D-4248-AF46-CC835607210B}"/>
              </a:ext>
            </a:extLst>
          </p:cNvPr>
          <p:cNvSpPr>
            <a:spLocks noGrp="1"/>
          </p:cNvSpPr>
          <p:nvPr>
            <p:ph type="sldNum" sz="quarter" idx="12"/>
          </p:nvPr>
        </p:nvSpPr>
        <p:spPr/>
        <p:txBody>
          <a:bodyPr/>
          <a:lstStyle/>
          <a:p>
            <a:fld id="{152AEBE2-8A59-4ECF-B5C0-B2C1FF80079D}" type="slidenum">
              <a:rPr lang="en-US" smtClean="0"/>
              <a:t>‹#›</a:t>
            </a:fld>
            <a:endParaRPr lang="en-US"/>
          </a:p>
        </p:txBody>
      </p:sp>
    </p:spTree>
    <p:extLst>
      <p:ext uri="{BB962C8B-B14F-4D97-AF65-F5344CB8AC3E}">
        <p14:creationId xmlns:p14="http://schemas.microsoft.com/office/powerpoint/2010/main" val="28376636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2C9B6-77A7-4766-95BF-6E7C3EDB02B3}"/>
              </a:ext>
            </a:extLst>
          </p:cNvPr>
          <p:cNvSpPr>
            <a:spLocks noGrp="1"/>
          </p:cNvSpPr>
          <p:nvPr>
            <p:ph type="title"/>
          </p:nvPr>
        </p:nvSpPr>
        <p:spPr>
          <a:xfrm>
            <a:off x="1259682" y="547688"/>
            <a:ext cx="15773400" cy="1988345"/>
          </a:xfrm>
        </p:spPr>
        <p:txBody>
          <a:bodyPr/>
          <a:lstStyle/>
          <a:p>
            <a:r>
              <a:rPr lang="en-US"/>
              <a:t>Click to edit Master title style</a:t>
            </a:r>
          </a:p>
        </p:txBody>
      </p:sp>
      <p:sp>
        <p:nvSpPr>
          <p:cNvPr id="3" name="Text Placeholder 2">
            <a:extLst>
              <a:ext uri="{FF2B5EF4-FFF2-40B4-BE49-F238E27FC236}">
                <a16:creationId xmlns:a16="http://schemas.microsoft.com/office/drawing/2014/main" id="{52C385C4-274C-4D13-A740-9AFA9D56F690}"/>
              </a:ext>
            </a:extLst>
          </p:cNvPr>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4" name="Content Placeholder 3">
            <a:extLst>
              <a:ext uri="{FF2B5EF4-FFF2-40B4-BE49-F238E27FC236}">
                <a16:creationId xmlns:a16="http://schemas.microsoft.com/office/drawing/2014/main" id="{222DB332-346D-4BC7-A8C6-151B3CAA704A}"/>
              </a:ext>
            </a:extLst>
          </p:cNvPr>
          <p:cNvSpPr>
            <a:spLocks noGrp="1"/>
          </p:cNvSpPr>
          <p:nvPr>
            <p:ph sz="half" idx="2"/>
          </p:nvPr>
        </p:nvSpPr>
        <p:spPr>
          <a:xfrm>
            <a:off x="1259683" y="3757613"/>
            <a:ext cx="7736681" cy="55268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78796C0-3ADB-473E-AF88-A99EAAFEC16F}"/>
              </a:ext>
            </a:extLst>
          </p:cNvPr>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6" name="Content Placeholder 5">
            <a:extLst>
              <a:ext uri="{FF2B5EF4-FFF2-40B4-BE49-F238E27FC236}">
                <a16:creationId xmlns:a16="http://schemas.microsoft.com/office/drawing/2014/main" id="{54E84D29-9BEB-444C-B354-018A299E64DB}"/>
              </a:ext>
            </a:extLst>
          </p:cNvPr>
          <p:cNvSpPr>
            <a:spLocks noGrp="1"/>
          </p:cNvSpPr>
          <p:nvPr>
            <p:ph sz="quarter" idx="4"/>
          </p:nvPr>
        </p:nvSpPr>
        <p:spPr>
          <a:xfrm>
            <a:off x="9258300" y="3757613"/>
            <a:ext cx="7774782" cy="55268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33F0DF6-16EC-453E-AD90-B11098F3E36C}"/>
              </a:ext>
            </a:extLst>
          </p:cNvPr>
          <p:cNvSpPr>
            <a:spLocks noGrp="1"/>
          </p:cNvSpPr>
          <p:nvPr>
            <p:ph type="dt" sz="half" idx="10"/>
          </p:nvPr>
        </p:nvSpPr>
        <p:spPr/>
        <p:txBody>
          <a:bodyPr/>
          <a:lstStyle/>
          <a:p>
            <a:fld id="{EBA46971-F11F-4D83-887B-61A302A9074E}" type="datetimeFigureOut">
              <a:rPr lang="en-US" smtClean="0"/>
              <a:t>4/11/2022</a:t>
            </a:fld>
            <a:endParaRPr lang="en-US"/>
          </a:p>
        </p:txBody>
      </p:sp>
      <p:sp>
        <p:nvSpPr>
          <p:cNvPr id="8" name="Footer Placeholder 7">
            <a:extLst>
              <a:ext uri="{FF2B5EF4-FFF2-40B4-BE49-F238E27FC236}">
                <a16:creationId xmlns:a16="http://schemas.microsoft.com/office/drawing/2014/main" id="{1726DD3B-78E8-4741-B2BC-E1E12FAE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69FE8E0-FE0B-427B-B33C-B116E4042ADB}"/>
              </a:ext>
            </a:extLst>
          </p:cNvPr>
          <p:cNvSpPr>
            <a:spLocks noGrp="1"/>
          </p:cNvSpPr>
          <p:nvPr>
            <p:ph type="sldNum" sz="quarter" idx="12"/>
          </p:nvPr>
        </p:nvSpPr>
        <p:spPr/>
        <p:txBody>
          <a:bodyPr/>
          <a:lstStyle/>
          <a:p>
            <a:fld id="{152AEBE2-8A59-4ECF-B5C0-B2C1FF80079D}" type="slidenum">
              <a:rPr lang="en-US" smtClean="0"/>
              <a:t>‹#›</a:t>
            </a:fld>
            <a:endParaRPr lang="en-US"/>
          </a:p>
        </p:txBody>
      </p:sp>
    </p:spTree>
    <p:extLst>
      <p:ext uri="{BB962C8B-B14F-4D97-AF65-F5344CB8AC3E}">
        <p14:creationId xmlns:p14="http://schemas.microsoft.com/office/powerpoint/2010/main" val="6067920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5717F-0290-4909-81B8-2C6A96E3D04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3A9314B-1ECB-4CCC-A4FB-9C77CAEBBBC0}"/>
              </a:ext>
            </a:extLst>
          </p:cNvPr>
          <p:cNvSpPr>
            <a:spLocks noGrp="1"/>
          </p:cNvSpPr>
          <p:nvPr>
            <p:ph type="dt" sz="half" idx="10"/>
          </p:nvPr>
        </p:nvSpPr>
        <p:spPr/>
        <p:txBody>
          <a:bodyPr/>
          <a:lstStyle/>
          <a:p>
            <a:fld id="{EBA46971-F11F-4D83-887B-61A302A9074E}" type="datetimeFigureOut">
              <a:rPr lang="en-US" smtClean="0"/>
              <a:t>4/11/2022</a:t>
            </a:fld>
            <a:endParaRPr lang="en-US"/>
          </a:p>
        </p:txBody>
      </p:sp>
      <p:sp>
        <p:nvSpPr>
          <p:cNvPr id="4" name="Footer Placeholder 3">
            <a:extLst>
              <a:ext uri="{FF2B5EF4-FFF2-40B4-BE49-F238E27FC236}">
                <a16:creationId xmlns:a16="http://schemas.microsoft.com/office/drawing/2014/main" id="{6173858B-CD8F-405F-906B-3281EEAD99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B4A3C5-E330-4F7A-A898-F94642C1E41C}"/>
              </a:ext>
            </a:extLst>
          </p:cNvPr>
          <p:cNvSpPr>
            <a:spLocks noGrp="1"/>
          </p:cNvSpPr>
          <p:nvPr>
            <p:ph type="sldNum" sz="quarter" idx="12"/>
          </p:nvPr>
        </p:nvSpPr>
        <p:spPr/>
        <p:txBody>
          <a:bodyPr/>
          <a:lstStyle/>
          <a:p>
            <a:fld id="{152AEBE2-8A59-4ECF-B5C0-B2C1FF80079D}" type="slidenum">
              <a:rPr lang="en-US" smtClean="0"/>
              <a:t>‹#›</a:t>
            </a:fld>
            <a:endParaRPr lang="en-US"/>
          </a:p>
        </p:txBody>
      </p:sp>
    </p:spTree>
    <p:extLst>
      <p:ext uri="{BB962C8B-B14F-4D97-AF65-F5344CB8AC3E}">
        <p14:creationId xmlns:p14="http://schemas.microsoft.com/office/powerpoint/2010/main" val="10332954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0D1FF9-0D96-4CC9-A051-83EE960EC5CB}"/>
              </a:ext>
            </a:extLst>
          </p:cNvPr>
          <p:cNvSpPr>
            <a:spLocks noGrp="1"/>
          </p:cNvSpPr>
          <p:nvPr>
            <p:ph type="dt" sz="half" idx="10"/>
          </p:nvPr>
        </p:nvSpPr>
        <p:spPr/>
        <p:txBody>
          <a:bodyPr/>
          <a:lstStyle/>
          <a:p>
            <a:fld id="{EBA46971-F11F-4D83-887B-61A302A9074E}" type="datetimeFigureOut">
              <a:rPr lang="en-US" smtClean="0"/>
              <a:t>4/11/2022</a:t>
            </a:fld>
            <a:endParaRPr lang="en-US"/>
          </a:p>
        </p:txBody>
      </p:sp>
      <p:sp>
        <p:nvSpPr>
          <p:cNvPr id="3" name="Footer Placeholder 2">
            <a:extLst>
              <a:ext uri="{FF2B5EF4-FFF2-40B4-BE49-F238E27FC236}">
                <a16:creationId xmlns:a16="http://schemas.microsoft.com/office/drawing/2014/main" id="{A7A0B9C2-F77A-4742-BF4D-23A02BB271F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E20F32E-4173-41C6-9ADE-B9EA4526D3C2}"/>
              </a:ext>
            </a:extLst>
          </p:cNvPr>
          <p:cNvSpPr>
            <a:spLocks noGrp="1"/>
          </p:cNvSpPr>
          <p:nvPr>
            <p:ph type="sldNum" sz="quarter" idx="12"/>
          </p:nvPr>
        </p:nvSpPr>
        <p:spPr/>
        <p:txBody>
          <a:bodyPr/>
          <a:lstStyle/>
          <a:p>
            <a:fld id="{152AEBE2-8A59-4ECF-B5C0-B2C1FF80079D}" type="slidenum">
              <a:rPr lang="en-US" smtClean="0"/>
              <a:t>‹#›</a:t>
            </a:fld>
            <a:endParaRPr lang="en-US"/>
          </a:p>
        </p:txBody>
      </p:sp>
    </p:spTree>
    <p:extLst>
      <p:ext uri="{BB962C8B-B14F-4D97-AF65-F5344CB8AC3E}">
        <p14:creationId xmlns:p14="http://schemas.microsoft.com/office/powerpoint/2010/main" val="401070582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2565E-CF49-47A4-AF18-032A0B9070F5}"/>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p>
        </p:txBody>
      </p:sp>
      <p:sp>
        <p:nvSpPr>
          <p:cNvPr id="3" name="Content Placeholder 2">
            <a:extLst>
              <a:ext uri="{FF2B5EF4-FFF2-40B4-BE49-F238E27FC236}">
                <a16:creationId xmlns:a16="http://schemas.microsoft.com/office/drawing/2014/main" id="{D3F243AB-54BF-4F8E-AB45-1F25612ADFF3}"/>
              </a:ext>
            </a:extLst>
          </p:cNvPr>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27FBDF-C437-45D9-9588-A71BAFE80968}"/>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Edit Master text styles</a:t>
            </a:r>
          </a:p>
        </p:txBody>
      </p:sp>
      <p:sp>
        <p:nvSpPr>
          <p:cNvPr id="5" name="Date Placeholder 4">
            <a:extLst>
              <a:ext uri="{FF2B5EF4-FFF2-40B4-BE49-F238E27FC236}">
                <a16:creationId xmlns:a16="http://schemas.microsoft.com/office/drawing/2014/main" id="{AD630CC2-A145-48CF-8E75-98BEA718F5DF}"/>
              </a:ext>
            </a:extLst>
          </p:cNvPr>
          <p:cNvSpPr>
            <a:spLocks noGrp="1"/>
          </p:cNvSpPr>
          <p:nvPr>
            <p:ph type="dt" sz="half" idx="10"/>
          </p:nvPr>
        </p:nvSpPr>
        <p:spPr/>
        <p:txBody>
          <a:bodyPr/>
          <a:lstStyle/>
          <a:p>
            <a:fld id="{EBA46971-F11F-4D83-887B-61A302A9074E}" type="datetimeFigureOut">
              <a:rPr lang="en-US" smtClean="0"/>
              <a:t>4/11/2022</a:t>
            </a:fld>
            <a:endParaRPr lang="en-US"/>
          </a:p>
        </p:txBody>
      </p:sp>
      <p:sp>
        <p:nvSpPr>
          <p:cNvPr id="6" name="Footer Placeholder 5">
            <a:extLst>
              <a:ext uri="{FF2B5EF4-FFF2-40B4-BE49-F238E27FC236}">
                <a16:creationId xmlns:a16="http://schemas.microsoft.com/office/drawing/2014/main" id="{2F05740F-25B3-40A1-84B7-5AE7652A28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32EDDF-4E90-4825-91BC-37B233C54AC4}"/>
              </a:ext>
            </a:extLst>
          </p:cNvPr>
          <p:cNvSpPr>
            <a:spLocks noGrp="1"/>
          </p:cNvSpPr>
          <p:nvPr>
            <p:ph type="sldNum" sz="quarter" idx="12"/>
          </p:nvPr>
        </p:nvSpPr>
        <p:spPr/>
        <p:txBody>
          <a:bodyPr/>
          <a:lstStyle/>
          <a:p>
            <a:fld id="{152AEBE2-8A59-4ECF-B5C0-B2C1FF80079D}" type="slidenum">
              <a:rPr lang="en-US" smtClean="0"/>
              <a:t>‹#›</a:t>
            </a:fld>
            <a:endParaRPr lang="en-US"/>
          </a:p>
        </p:txBody>
      </p:sp>
    </p:spTree>
    <p:extLst>
      <p:ext uri="{BB962C8B-B14F-4D97-AF65-F5344CB8AC3E}">
        <p14:creationId xmlns:p14="http://schemas.microsoft.com/office/powerpoint/2010/main" val="301387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65E10-3E60-442A-93D5-6D073454BDC7}"/>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p>
        </p:txBody>
      </p:sp>
      <p:sp>
        <p:nvSpPr>
          <p:cNvPr id="3" name="Picture Placeholder 2">
            <a:extLst>
              <a:ext uri="{FF2B5EF4-FFF2-40B4-BE49-F238E27FC236}">
                <a16:creationId xmlns:a16="http://schemas.microsoft.com/office/drawing/2014/main" id="{B6F08905-B25A-461D-A986-DD18C4193C69}"/>
              </a:ext>
            </a:extLst>
          </p:cNvPr>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US"/>
          </a:p>
        </p:txBody>
      </p:sp>
      <p:sp>
        <p:nvSpPr>
          <p:cNvPr id="4" name="Text Placeholder 3">
            <a:extLst>
              <a:ext uri="{FF2B5EF4-FFF2-40B4-BE49-F238E27FC236}">
                <a16:creationId xmlns:a16="http://schemas.microsoft.com/office/drawing/2014/main" id="{65D979FB-4EC5-49FA-ADD5-5E4BE9EC1FC3}"/>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Edit Master text styles</a:t>
            </a:r>
          </a:p>
        </p:txBody>
      </p:sp>
      <p:sp>
        <p:nvSpPr>
          <p:cNvPr id="5" name="Date Placeholder 4">
            <a:extLst>
              <a:ext uri="{FF2B5EF4-FFF2-40B4-BE49-F238E27FC236}">
                <a16:creationId xmlns:a16="http://schemas.microsoft.com/office/drawing/2014/main" id="{CF6CDFC8-F822-48F3-A666-9E5485853DE8}"/>
              </a:ext>
            </a:extLst>
          </p:cNvPr>
          <p:cNvSpPr>
            <a:spLocks noGrp="1"/>
          </p:cNvSpPr>
          <p:nvPr>
            <p:ph type="dt" sz="half" idx="10"/>
          </p:nvPr>
        </p:nvSpPr>
        <p:spPr/>
        <p:txBody>
          <a:bodyPr/>
          <a:lstStyle/>
          <a:p>
            <a:fld id="{EBA46971-F11F-4D83-887B-61A302A9074E}" type="datetimeFigureOut">
              <a:rPr lang="en-US" smtClean="0"/>
              <a:t>4/11/2022</a:t>
            </a:fld>
            <a:endParaRPr lang="en-US"/>
          </a:p>
        </p:txBody>
      </p:sp>
      <p:sp>
        <p:nvSpPr>
          <p:cNvPr id="6" name="Footer Placeholder 5">
            <a:extLst>
              <a:ext uri="{FF2B5EF4-FFF2-40B4-BE49-F238E27FC236}">
                <a16:creationId xmlns:a16="http://schemas.microsoft.com/office/drawing/2014/main" id="{E1BFCF72-4F33-48C7-BFF9-23F2554F41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8B55AB-3640-4A5B-8D99-BBFB1BB605F8}"/>
              </a:ext>
            </a:extLst>
          </p:cNvPr>
          <p:cNvSpPr>
            <a:spLocks noGrp="1"/>
          </p:cNvSpPr>
          <p:nvPr>
            <p:ph type="sldNum" sz="quarter" idx="12"/>
          </p:nvPr>
        </p:nvSpPr>
        <p:spPr/>
        <p:txBody>
          <a:bodyPr/>
          <a:lstStyle/>
          <a:p>
            <a:fld id="{152AEBE2-8A59-4ECF-B5C0-B2C1FF80079D}" type="slidenum">
              <a:rPr lang="en-US" smtClean="0"/>
              <a:t>‹#›</a:t>
            </a:fld>
            <a:endParaRPr lang="en-US"/>
          </a:p>
        </p:txBody>
      </p:sp>
    </p:spTree>
    <p:extLst>
      <p:ext uri="{BB962C8B-B14F-4D97-AF65-F5344CB8AC3E}">
        <p14:creationId xmlns:p14="http://schemas.microsoft.com/office/powerpoint/2010/main" val="26583457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67907-D135-43B4-9B50-DD5E767CB81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E8D63A-85A5-42A6-AA02-22C87EF9319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08056F-47C5-46FD-853A-0867D64B7E69}"/>
              </a:ext>
            </a:extLst>
          </p:cNvPr>
          <p:cNvSpPr>
            <a:spLocks noGrp="1"/>
          </p:cNvSpPr>
          <p:nvPr>
            <p:ph type="dt" sz="half" idx="10"/>
          </p:nvPr>
        </p:nvSpPr>
        <p:spPr/>
        <p:txBody>
          <a:bodyPr/>
          <a:lstStyle/>
          <a:p>
            <a:fld id="{EBA46971-F11F-4D83-887B-61A302A9074E}" type="datetimeFigureOut">
              <a:rPr lang="en-US" smtClean="0"/>
              <a:t>4/11/2022</a:t>
            </a:fld>
            <a:endParaRPr lang="en-US"/>
          </a:p>
        </p:txBody>
      </p:sp>
      <p:sp>
        <p:nvSpPr>
          <p:cNvPr id="5" name="Footer Placeholder 4">
            <a:extLst>
              <a:ext uri="{FF2B5EF4-FFF2-40B4-BE49-F238E27FC236}">
                <a16:creationId xmlns:a16="http://schemas.microsoft.com/office/drawing/2014/main" id="{B7367917-7968-442C-A97E-4F52013B3C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F7E06-DD0E-49B7-838E-D75895C9C61D}"/>
              </a:ext>
            </a:extLst>
          </p:cNvPr>
          <p:cNvSpPr>
            <a:spLocks noGrp="1"/>
          </p:cNvSpPr>
          <p:nvPr>
            <p:ph type="sldNum" sz="quarter" idx="12"/>
          </p:nvPr>
        </p:nvSpPr>
        <p:spPr/>
        <p:txBody>
          <a:bodyPr/>
          <a:lstStyle/>
          <a:p>
            <a:fld id="{152AEBE2-8A59-4ECF-B5C0-B2C1FF80079D}" type="slidenum">
              <a:rPr lang="en-US" smtClean="0"/>
              <a:t>‹#›</a:t>
            </a:fld>
            <a:endParaRPr lang="en-US"/>
          </a:p>
        </p:txBody>
      </p:sp>
    </p:spTree>
    <p:extLst>
      <p:ext uri="{BB962C8B-B14F-4D97-AF65-F5344CB8AC3E}">
        <p14:creationId xmlns:p14="http://schemas.microsoft.com/office/powerpoint/2010/main" val="8250816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F08FB4-9295-41E5-8D52-14270F2D0F40}"/>
              </a:ext>
            </a:extLst>
          </p:cNvPr>
          <p:cNvSpPr>
            <a:spLocks noGrp="1"/>
          </p:cNvSpPr>
          <p:nvPr>
            <p:ph type="title" orient="vert"/>
          </p:nvPr>
        </p:nvSpPr>
        <p:spPr>
          <a:xfrm>
            <a:off x="13087350" y="547688"/>
            <a:ext cx="3943350" cy="871775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612C826-42A3-4011-BB45-20D08C34439D}"/>
              </a:ext>
            </a:extLst>
          </p:cNvPr>
          <p:cNvSpPr>
            <a:spLocks noGrp="1"/>
          </p:cNvSpPr>
          <p:nvPr>
            <p:ph type="body" orient="vert" idx="1"/>
          </p:nvPr>
        </p:nvSpPr>
        <p:spPr>
          <a:xfrm>
            <a:off x="1257300" y="547688"/>
            <a:ext cx="11601450" cy="871775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DCB65E-31C1-4244-B503-8F2B453F6C65}"/>
              </a:ext>
            </a:extLst>
          </p:cNvPr>
          <p:cNvSpPr>
            <a:spLocks noGrp="1"/>
          </p:cNvSpPr>
          <p:nvPr>
            <p:ph type="dt" sz="half" idx="10"/>
          </p:nvPr>
        </p:nvSpPr>
        <p:spPr/>
        <p:txBody>
          <a:bodyPr/>
          <a:lstStyle/>
          <a:p>
            <a:fld id="{EBA46971-F11F-4D83-887B-61A302A9074E}" type="datetimeFigureOut">
              <a:rPr lang="en-US" smtClean="0"/>
              <a:t>4/11/2022</a:t>
            </a:fld>
            <a:endParaRPr lang="en-US"/>
          </a:p>
        </p:txBody>
      </p:sp>
      <p:sp>
        <p:nvSpPr>
          <p:cNvPr id="5" name="Footer Placeholder 4">
            <a:extLst>
              <a:ext uri="{FF2B5EF4-FFF2-40B4-BE49-F238E27FC236}">
                <a16:creationId xmlns:a16="http://schemas.microsoft.com/office/drawing/2014/main" id="{4AACF79B-504F-4B32-91CD-FE2E121EF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A52C4D-7DE8-4E97-9283-EF5D7B646CA9}"/>
              </a:ext>
            </a:extLst>
          </p:cNvPr>
          <p:cNvSpPr>
            <a:spLocks noGrp="1"/>
          </p:cNvSpPr>
          <p:nvPr>
            <p:ph type="sldNum" sz="quarter" idx="12"/>
          </p:nvPr>
        </p:nvSpPr>
        <p:spPr/>
        <p:txBody>
          <a:bodyPr/>
          <a:lstStyle/>
          <a:p>
            <a:fld id="{152AEBE2-8A59-4ECF-B5C0-B2C1FF80079D}" type="slidenum">
              <a:rPr lang="en-US" smtClean="0"/>
              <a:t>‹#›</a:t>
            </a:fld>
            <a:endParaRPr lang="en-US"/>
          </a:p>
        </p:txBody>
      </p:sp>
    </p:spTree>
    <p:extLst>
      <p:ext uri="{BB962C8B-B14F-4D97-AF65-F5344CB8AC3E}">
        <p14:creationId xmlns:p14="http://schemas.microsoft.com/office/powerpoint/2010/main" val="6682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4/11/2022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68000">
              <a:schemeClr val="bg1">
                <a:lumMod val="75000"/>
              </a:schemeClr>
            </a:gs>
            <a:gs pos="0">
              <a:schemeClr val="accent1">
                <a:lumMod val="5000"/>
                <a:lumOff val="9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DB8E0E-EE53-4CFB-98A8-C929BFB2847C}"/>
              </a:ext>
            </a:extLst>
          </p:cNvPr>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194BEC3-ADFF-4C6C-8FDE-AEFABEC0ADCC}"/>
              </a:ext>
            </a:extLst>
          </p:cNvPr>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CBCE54-D3D9-4B47-8F2C-CF4EFBD4EAE7}"/>
              </a:ext>
            </a:extLst>
          </p:cNvPr>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EBA46971-F11F-4D83-887B-61A302A9074E}" type="datetimeFigureOut">
              <a:rPr lang="en-US" smtClean="0"/>
              <a:t>4/11/2022</a:t>
            </a:fld>
            <a:endParaRPr lang="en-US"/>
          </a:p>
        </p:txBody>
      </p:sp>
      <p:sp>
        <p:nvSpPr>
          <p:cNvPr id="5" name="Footer Placeholder 4">
            <a:extLst>
              <a:ext uri="{FF2B5EF4-FFF2-40B4-BE49-F238E27FC236}">
                <a16:creationId xmlns:a16="http://schemas.microsoft.com/office/drawing/2014/main" id="{B58E7E9C-C525-4965-B805-8498186FAC2F}"/>
              </a:ext>
            </a:extLst>
          </p:cNvPr>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7C83EC4-616E-41FC-85DA-EB03E515FE7D}"/>
              </a:ext>
            </a:extLst>
          </p:cNvPr>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152AEBE2-8A59-4ECF-B5C0-B2C1FF80079D}" type="slidenum">
              <a:rPr lang="en-US" smtClean="0"/>
              <a:t>‹#›</a:t>
            </a:fld>
            <a:endParaRPr lang="en-US"/>
          </a:p>
        </p:txBody>
      </p:sp>
    </p:spTree>
    <p:extLst>
      <p:ext uri="{BB962C8B-B14F-4D97-AF65-F5344CB8AC3E}">
        <p14:creationId xmlns:p14="http://schemas.microsoft.com/office/powerpoint/2010/main" val="64781922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914D"/>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3886866" y="4940581"/>
            <a:ext cx="2934105" cy="2934093"/>
            <a:chOff x="0" y="0"/>
            <a:chExt cx="6350000" cy="6349975"/>
          </a:xfrm>
        </p:grpSpPr>
        <p:sp>
          <p:nvSpPr>
            <p:cNvPr id="3" name="Freeform 3"/>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t="-8798" b="-8798"/>
              </a:stretch>
            </a:blipFill>
          </p:spPr>
        </p:sp>
      </p:grpSp>
      <p:sp>
        <p:nvSpPr>
          <p:cNvPr id="12" name="TextBox 12"/>
          <p:cNvSpPr txBox="1"/>
          <p:nvPr/>
        </p:nvSpPr>
        <p:spPr>
          <a:xfrm>
            <a:off x="2884255" y="338154"/>
            <a:ext cx="13624251" cy="1209642"/>
          </a:xfrm>
          <a:prstGeom prst="rect">
            <a:avLst/>
          </a:prstGeom>
        </p:spPr>
        <p:txBody>
          <a:bodyPr lIns="0" tIns="0" rIns="0" bIns="0" rtlCol="0" anchor="t">
            <a:spAutoFit/>
          </a:bodyPr>
          <a:lstStyle/>
          <a:p>
            <a:pPr marL="0" lvl="0" indent="0">
              <a:lnSpc>
                <a:spcPts val="7422"/>
              </a:lnSpc>
              <a:spcBef>
                <a:spcPct val="0"/>
              </a:spcBef>
            </a:pPr>
            <a:r>
              <a:rPr lang="en-US" sz="6872">
                <a:solidFill>
                  <a:srgbClr val="000000"/>
                </a:solidFill>
                <a:latin typeface="Mont Bold"/>
              </a:rPr>
              <a:t>  Virtual Hackathon-AI FOR ALL</a:t>
            </a:r>
          </a:p>
        </p:txBody>
      </p:sp>
      <p:sp>
        <p:nvSpPr>
          <p:cNvPr id="13" name="TextBox 13"/>
          <p:cNvSpPr txBox="1"/>
          <p:nvPr/>
        </p:nvSpPr>
        <p:spPr>
          <a:xfrm>
            <a:off x="3886866" y="8281258"/>
            <a:ext cx="2934104" cy="820738"/>
          </a:xfrm>
          <a:prstGeom prst="rect">
            <a:avLst/>
          </a:prstGeom>
        </p:spPr>
        <p:txBody>
          <a:bodyPr wrap="square" lIns="0" tIns="0" rIns="0" bIns="0" rtlCol="0" anchor="t">
            <a:spAutoFit/>
          </a:bodyPr>
          <a:lstStyle/>
          <a:p>
            <a:pPr algn="ctr">
              <a:lnSpc>
                <a:spcPts val="3229"/>
              </a:lnSpc>
            </a:pPr>
            <a:r>
              <a:rPr lang="en-US" sz="2306" dirty="0" err="1">
                <a:solidFill>
                  <a:srgbClr val="000000"/>
                </a:solidFill>
                <a:latin typeface="Mont"/>
              </a:rPr>
              <a:t>Vignesh</a:t>
            </a:r>
            <a:r>
              <a:rPr lang="en-US" sz="2306" dirty="0">
                <a:solidFill>
                  <a:srgbClr val="000000"/>
                </a:solidFill>
                <a:latin typeface="Mont"/>
              </a:rPr>
              <a:t> N</a:t>
            </a:r>
          </a:p>
          <a:p>
            <a:pPr algn="ctr">
              <a:lnSpc>
                <a:spcPts val="3229"/>
              </a:lnSpc>
            </a:pPr>
            <a:r>
              <a:rPr lang="en-US" sz="2306" dirty="0">
                <a:solidFill>
                  <a:srgbClr val="000000"/>
                </a:solidFill>
                <a:latin typeface="Mont"/>
              </a:rPr>
              <a:t>36821024 </a:t>
            </a:r>
          </a:p>
        </p:txBody>
      </p:sp>
      <p:sp>
        <p:nvSpPr>
          <p:cNvPr id="14" name="TextBox 14"/>
          <p:cNvSpPr txBox="1"/>
          <p:nvPr/>
        </p:nvSpPr>
        <p:spPr>
          <a:xfrm>
            <a:off x="8795698" y="8318339"/>
            <a:ext cx="2233160" cy="806888"/>
          </a:xfrm>
          <a:prstGeom prst="rect">
            <a:avLst/>
          </a:prstGeom>
        </p:spPr>
        <p:txBody>
          <a:bodyPr lIns="0" tIns="0" rIns="0" bIns="0" rtlCol="0" anchor="t">
            <a:spAutoFit/>
          </a:bodyPr>
          <a:lstStyle/>
          <a:p>
            <a:pPr algn="ctr">
              <a:lnSpc>
                <a:spcPts val="3229"/>
              </a:lnSpc>
            </a:pPr>
            <a:r>
              <a:rPr lang="it-IT" sz="2306" dirty="0">
                <a:solidFill>
                  <a:srgbClr val="000000"/>
                </a:solidFill>
                <a:latin typeface="Mont"/>
              </a:rPr>
              <a:t>Sasi Cladin J A 36821022</a:t>
            </a:r>
            <a:endParaRPr lang="en-US" sz="2306" dirty="0">
              <a:solidFill>
                <a:srgbClr val="000000"/>
              </a:solidFill>
              <a:latin typeface="Arimo"/>
            </a:endParaRPr>
          </a:p>
        </p:txBody>
      </p:sp>
      <p:sp>
        <p:nvSpPr>
          <p:cNvPr id="15" name="TextBox 15"/>
          <p:cNvSpPr txBox="1"/>
          <p:nvPr/>
        </p:nvSpPr>
        <p:spPr>
          <a:xfrm>
            <a:off x="13003586" y="8281258"/>
            <a:ext cx="3227014" cy="820738"/>
          </a:xfrm>
          <a:prstGeom prst="rect">
            <a:avLst/>
          </a:prstGeom>
        </p:spPr>
        <p:txBody>
          <a:bodyPr wrap="square" lIns="0" tIns="0" rIns="0" bIns="0" rtlCol="0" anchor="t">
            <a:spAutoFit/>
          </a:bodyPr>
          <a:lstStyle/>
          <a:p>
            <a:pPr algn="ctr">
              <a:lnSpc>
                <a:spcPts val="3229"/>
              </a:lnSpc>
            </a:pPr>
            <a:r>
              <a:rPr lang="en-US" sz="2306" dirty="0" err="1">
                <a:solidFill>
                  <a:srgbClr val="000000"/>
                </a:solidFill>
                <a:latin typeface="Mont"/>
              </a:rPr>
              <a:t>Kamaleshwaran</a:t>
            </a:r>
            <a:r>
              <a:rPr lang="en-US" sz="2306" dirty="0">
                <a:solidFill>
                  <a:srgbClr val="000000"/>
                </a:solidFill>
                <a:latin typeface="Mont"/>
              </a:rPr>
              <a:t> M 36821017</a:t>
            </a:r>
          </a:p>
        </p:txBody>
      </p:sp>
      <p:sp>
        <p:nvSpPr>
          <p:cNvPr id="18" name="TextBox 18"/>
          <p:cNvSpPr txBox="1"/>
          <p:nvPr/>
        </p:nvSpPr>
        <p:spPr>
          <a:xfrm>
            <a:off x="0" y="1509696"/>
            <a:ext cx="1238458" cy="8002668"/>
          </a:xfrm>
          <a:prstGeom prst="rect">
            <a:avLst/>
          </a:prstGeom>
        </p:spPr>
        <p:txBody>
          <a:bodyPr lIns="0" tIns="0" rIns="0" bIns="0" rtlCol="0" anchor="t">
            <a:spAutoFit/>
          </a:bodyPr>
          <a:lstStyle/>
          <a:p>
            <a:pPr algn="ctr">
              <a:lnSpc>
                <a:spcPts val="6904"/>
              </a:lnSpc>
            </a:pPr>
            <a:r>
              <a:rPr lang="en-US" sz="4931" dirty="0">
                <a:solidFill>
                  <a:srgbClr val="000000"/>
                </a:solidFill>
                <a:latin typeface="Mont Bold"/>
              </a:rPr>
              <a:t>H</a:t>
            </a:r>
          </a:p>
          <a:p>
            <a:pPr algn="ctr">
              <a:lnSpc>
                <a:spcPts val="6904"/>
              </a:lnSpc>
            </a:pPr>
            <a:r>
              <a:rPr lang="en-US" sz="4931" dirty="0">
                <a:solidFill>
                  <a:srgbClr val="000000"/>
                </a:solidFill>
                <a:latin typeface="Mont Bold"/>
              </a:rPr>
              <a:t>A</a:t>
            </a:r>
          </a:p>
          <a:p>
            <a:pPr algn="ctr">
              <a:lnSpc>
                <a:spcPts val="6904"/>
              </a:lnSpc>
            </a:pPr>
            <a:r>
              <a:rPr lang="en-US" sz="4931" dirty="0">
                <a:solidFill>
                  <a:srgbClr val="000000"/>
                </a:solidFill>
                <a:latin typeface="Mont Bold"/>
              </a:rPr>
              <a:t>C</a:t>
            </a:r>
          </a:p>
          <a:p>
            <a:pPr algn="ctr">
              <a:lnSpc>
                <a:spcPts val="6904"/>
              </a:lnSpc>
            </a:pPr>
            <a:r>
              <a:rPr lang="en-US" sz="4931" dirty="0">
                <a:solidFill>
                  <a:srgbClr val="000000"/>
                </a:solidFill>
                <a:latin typeface="Mont Bold"/>
              </a:rPr>
              <a:t>K</a:t>
            </a:r>
          </a:p>
          <a:p>
            <a:pPr algn="ctr">
              <a:lnSpc>
                <a:spcPts val="6904"/>
              </a:lnSpc>
            </a:pPr>
            <a:r>
              <a:rPr lang="en-US" sz="4931" dirty="0">
                <a:solidFill>
                  <a:srgbClr val="000000"/>
                </a:solidFill>
                <a:latin typeface="Mont Bold"/>
              </a:rPr>
              <a:t>@</a:t>
            </a:r>
          </a:p>
          <a:p>
            <a:pPr algn="ctr">
              <a:lnSpc>
                <a:spcPts val="6904"/>
              </a:lnSpc>
            </a:pPr>
            <a:r>
              <a:rPr lang="en-US" sz="4931" dirty="0">
                <a:solidFill>
                  <a:srgbClr val="000000"/>
                </a:solidFill>
                <a:latin typeface="Mont Bold"/>
              </a:rPr>
              <a:t>S</a:t>
            </a:r>
          </a:p>
          <a:p>
            <a:pPr algn="ctr">
              <a:lnSpc>
                <a:spcPts val="6904"/>
              </a:lnSpc>
            </a:pPr>
            <a:r>
              <a:rPr lang="en-US" sz="4931" dirty="0">
                <a:solidFill>
                  <a:srgbClr val="000000"/>
                </a:solidFill>
                <a:latin typeface="Mont Bold"/>
              </a:rPr>
              <a:t>R</a:t>
            </a:r>
          </a:p>
          <a:p>
            <a:pPr algn="ctr">
              <a:lnSpc>
                <a:spcPts val="6904"/>
              </a:lnSpc>
            </a:pPr>
            <a:r>
              <a:rPr lang="en-US" sz="4931" dirty="0">
                <a:solidFill>
                  <a:srgbClr val="000000"/>
                </a:solidFill>
                <a:latin typeface="Mont Bold"/>
              </a:rPr>
              <a:t>E</a:t>
            </a:r>
          </a:p>
          <a:p>
            <a:pPr algn="ctr">
              <a:lnSpc>
                <a:spcPts val="6904"/>
              </a:lnSpc>
            </a:pPr>
            <a:r>
              <a:rPr lang="en-US" sz="4931" dirty="0">
                <a:solidFill>
                  <a:srgbClr val="000000"/>
                </a:solidFill>
                <a:latin typeface="Mont Bold"/>
              </a:rPr>
              <a:t>T</a:t>
            </a:r>
          </a:p>
        </p:txBody>
      </p:sp>
      <p:sp>
        <p:nvSpPr>
          <p:cNvPr id="19" name="TextBox 19"/>
          <p:cNvSpPr txBox="1"/>
          <p:nvPr/>
        </p:nvSpPr>
        <p:spPr>
          <a:xfrm>
            <a:off x="4663749" y="2517095"/>
            <a:ext cx="9201480" cy="718145"/>
          </a:xfrm>
          <a:prstGeom prst="rect">
            <a:avLst/>
          </a:prstGeom>
        </p:spPr>
        <p:txBody>
          <a:bodyPr lIns="0" tIns="0" rIns="0" bIns="0" rtlCol="0" anchor="t">
            <a:spAutoFit/>
          </a:bodyPr>
          <a:lstStyle/>
          <a:p>
            <a:pPr algn="ctr">
              <a:lnSpc>
                <a:spcPts val="5599"/>
              </a:lnSpc>
            </a:pPr>
            <a:r>
              <a:rPr lang="en-US" sz="3999" dirty="0">
                <a:solidFill>
                  <a:srgbClr val="000000"/>
                </a:solidFill>
                <a:latin typeface="Open Sans Light Bold"/>
              </a:rPr>
              <a:t>Domain Name: Computer Vision</a:t>
            </a:r>
          </a:p>
        </p:txBody>
      </p:sp>
      <p:sp>
        <p:nvSpPr>
          <p:cNvPr id="20" name="TextBox 20"/>
          <p:cNvSpPr txBox="1"/>
          <p:nvPr/>
        </p:nvSpPr>
        <p:spPr>
          <a:xfrm>
            <a:off x="4971981" y="3298453"/>
            <a:ext cx="8861429" cy="1231106"/>
          </a:xfrm>
          <a:prstGeom prst="rect">
            <a:avLst/>
          </a:prstGeom>
        </p:spPr>
        <p:txBody>
          <a:bodyPr wrap="square" lIns="0" tIns="0" rIns="0" bIns="0" rtlCol="0" anchor="t">
            <a:spAutoFit/>
          </a:bodyPr>
          <a:lstStyle/>
          <a:p>
            <a:pPr algn="ctr">
              <a:lnSpc>
                <a:spcPts val="4759"/>
              </a:lnSpc>
            </a:pPr>
            <a:r>
              <a:rPr lang="en-US" sz="3200" dirty="0">
                <a:solidFill>
                  <a:srgbClr val="000000"/>
                </a:solidFill>
                <a:latin typeface="Open Sans Light Bold"/>
              </a:rPr>
              <a:t>Title: </a:t>
            </a:r>
            <a:r>
              <a:rPr lang="nn-NO" sz="3200" dirty="0">
                <a:solidFill>
                  <a:srgbClr val="000000"/>
                </a:solidFill>
                <a:latin typeface="Open Sans Light Bold"/>
              </a:rPr>
              <a:t> AI System for Smart Infrastructure</a:t>
            </a:r>
            <a:endParaRPr lang="en-US" sz="3200" dirty="0">
              <a:solidFill>
                <a:srgbClr val="000000"/>
              </a:solidFill>
              <a:latin typeface="Open Sans Light Bold"/>
            </a:endParaRPr>
          </a:p>
          <a:p>
            <a:pPr algn="ctr">
              <a:lnSpc>
                <a:spcPts val="4759"/>
              </a:lnSpc>
            </a:pPr>
            <a:endParaRPr lang="en-US" sz="3200" dirty="0">
              <a:solidFill>
                <a:srgbClr val="000000"/>
              </a:solidFill>
              <a:latin typeface="Open Sans Light Bold"/>
            </a:endParaRPr>
          </a:p>
        </p:txBody>
      </p:sp>
      <p:sp>
        <p:nvSpPr>
          <p:cNvPr id="21" name="TextBox 21"/>
          <p:cNvSpPr txBox="1"/>
          <p:nvPr/>
        </p:nvSpPr>
        <p:spPr>
          <a:xfrm>
            <a:off x="6033992" y="1376664"/>
            <a:ext cx="6460993" cy="1077218"/>
          </a:xfrm>
          <a:prstGeom prst="rect">
            <a:avLst/>
          </a:prstGeom>
        </p:spPr>
        <p:txBody>
          <a:bodyPr wrap="square" lIns="0" tIns="0" rIns="0" bIns="0" rtlCol="0" anchor="t">
            <a:spAutoFit/>
          </a:bodyPr>
          <a:lstStyle/>
          <a:p>
            <a:pPr algn="ctr">
              <a:lnSpc>
                <a:spcPts val="8400"/>
              </a:lnSpc>
            </a:pPr>
            <a:r>
              <a:rPr lang="en-US" sz="4400" dirty="0">
                <a:solidFill>
                  <a:srgbClr val="000000"/>
                </a:solidFill>
                <a:latin typeface="Arimo Bold"/>
              </a:rPr>
              <a:t>Team No: HT111</a:t>
            </a:r>
          </a:p>
        </p:txBody>
      </p:sp>
      <p:grpSp>
        <p:nvGrpSpPr>
          <p:cNvPr id="25" name="Group 2"/>
          <p:cNvGrpSpPr>
            <a:grpSpLocks noChangeAspect="1"/>
          </p:cNvGrpSpPr>
          <p:nvPr/>
        </p:nvGrpSpPr>
        <p:grpSpPr>
          <a:xfrm>
            <a:off x="8445226" y="4940581"/>
            <a:ext cx="2934105" cy="2934093"/>
            <a:chOff x="0" y="0"/>
            <a:chExt cx="6350000" cy="6349975"/>
          </a:xfrm>
        </p:grpSpPr>
        <p:sp>
          <p:nvSpPr>
            <p:cNvPr id="26" name="Freeform 3"/>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t="-8798" b="-8798"/>
              </a:stretch>
            </a:blipFill>
          </p:spPr>
        </p:sp>
      </p:grpSp>
      <p:grpSp>
        <p:nvGrpSpPr>
          <p:cNvPr id="29" name="Group 2"/>
          <p:cNvGrpSpPr>
            <a:grpSpLocks noChangeAspect="1"/>
          </p:cNvGrpSpPr>
          <p:nvPr/>
        </p:nvGrpSpPr>
        <p:grpSpPr>
          <a:xfrm>
            <a:off x="13003587" y="4945480"/>
            <a:ext cx="2934105" cy="2934093"/>
            <a:chOff x="0" y="0"/>
            <a:chExt cx="6350000" cy="6349975"/>
          </a:xfrm>
        </p:grpSpPr>
        <p:sp>
          <p:nvSpPr>
            <p:cNvPr id="30" name="Freeform 3"/>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t="-8798" b="-8798"/>
              </a:stretch>
            </a:blipFill>
          </p:spPr>
        </p:sp>
      </p:gr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003587" y="4855808"/>
            <a:ext cx="2924580" cy="3103638"/>
          </a:xfrm>
          <a:prstGeom prst="ellipse">
            <a:avLst/>
          </a:prstGeom>
          <a:ln>
            <a:noFill/>
          </a:ln>
          <a:effectLst>
            <a:softEdge rad="112500"/>
          </a:effectLst>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16651" y="4826851"/>
            <a:ext cx="2953155" cy="3138396"/>
          </a:xfrm>
          <a:prstGeom prst="ellipse">
            <a:avLst/>
          </a:prstGeom>
          <a:ln>
            <a:noFill/>
          </a:ln>
          <a:effectLst>
            <a:softEdge rad="112500"/>
          </a:effectLst>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866809" y="4897591"/>
            <a:ext cx="2954161" cy="3058584"/>
          </a:xfrm>
          <a:prstGeom prst="ellipse">
            <a:avLst/>
          </a:prstGeom>
          <a:ln>
            <a:noFill/>
          </a:ln>
          <a:effectLst>
            <a:softEdge rad="11250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390559-7BA4-413C-A186-5847529CE660}"/>
              </a:ext>
            </a:extLst>
          </p:cNvPr>
          <p:cNvSpPr txBox="1"/>
          <p:nvPr/>
        </p:nvSpPr>
        <p:spPr>
          <a:xfrm>
            <a:off x="636470" y="1180765"/>
            <a:ext cx="12454128" cy="1200329"/>
          </a:xfrm>
          <a:prstGeom prst="rect">
            <a:avLst/>
          </a:prstGeom>
          <a:noFill/>
        </p:spPr>
        <p:txBody>
          <a:bodyPr wrap="square" rtlCol="0">
            <a:spAutoFit/>
          </a:bodyPr>
          <a:lstStyle/>
          <a:p>
            <a:pPr defTabSz="1371600"/>
            <a:r>
              <a:rPr lang="en-GB" sz="7200" b="1" dirty="0">
                <a:solidFill>
                  <a:prstClr val="black"/>
                </a:solidFill>
                <a:latin typeface="Calibri" panose="020F0502020204030204"/>
              </a:rPr>
              <a:t>Methodology </a:t>
            </a:r>
            <a:r>
              <a:rPr lang="en-GB" sz="7200" dirty="0">
                <a:solidFill>
                  <a:prstClr val="black"/>
                </a:solidFill>
                <a:latin typeface="Calibri" panose="020F0502020204030204"/>
              </a:rPr>
              <a:t>(Cont.)</a:t>
            </a:r>
            <a:endParaRPr lang="en-GB" sz="7200" b="1" dirty="0">
              <a:solidFill>
                <a:prstClr val="black"/>
              </a:solidFill>
              <a:latin typeface="Calibri" panose="020F0502020204030204"/>
            </a:endParaRPr>
          </a:p>
        </p:txBody>
      </p:sp>
      <p:sp>
        <p:nvSpPr>
          <p:cNvPr id="5" name="Content Placeholder 2">
            <a:extLst>
              <a:ext uri="{FF2B5EF4-FFF2-40B4-BE49-F238E27FC236}">
                <a16:creationId xmlns:a16="http://schemas.microsoft.com/office/drawing/2014/main" id="{00F0F885-9006-406F-B61F-A8AFA23C4F77}"/>
              </a:ext>
            </a:extLst>
          </p:cNvPr>
          <p:cNvSpPr>
            <a:spLocks noGrp="1"/>
          </p:cNvSpPr>
          <p:nvPr>
            <p:ph idx="1"/>
          </p:nvPr>
        </p:nvSpPr>
        <p:spPr>
          <a:xfrm>
            <a:off x="948849" y="2699097"/>
            <a:ext cx="16390302" cy="7061895"/>
          </a:xfrm>
        </p:spPr>
        <p:txBody>
          <a:bodyPr>
            <a:normAutofit/>
          </a:bodyPr>
          <a:lstStyle/>
          <a:p>
            <a:pPr marL="0" indent="0" algn="just">
              <a:buNone/>
            </a:pPr>
            <a:r>
              <a:rPr lang="en-GB" b="1" dirty="0">
                <a:latin typeface="Calibri" panose="020F0502020204030204" pitchFamily="34" charset="0"/>
                <a:cs typeface="Calibri" panose="020F0502020204030204" pitchFamily="34" charset="0"/>
              </a:rPr>
              <a:t>Violation Detection:</a:t>
            </a:r>
          </a:p>
          <a:p>
            <a:r>
              <a:rPr lang="en-US" dirty="0"/>
              <a:t>The vehicles are detected using YOLOv3 model. After detecting the vehicles, violation cases are checked. A traffic line is drawn over the road in the preview of the given video footage by the user. The line specifies that the traffic light is red. Violation happens if any vehicle crosses the traffic line in red state.</a:t>
            </a:r>
          </a:p>
          <a:p>
            <a:r>
              <a:rPr lang="en-US" dirty="0"/>
              <a:t>The detected objects have a green bounding box. If any vehicle passes the traffic light in red state, violation happens. After detecting violation, the bounding box around the vehicle becomes red.</a:t>
            </a:r>
          </a:p>
          <a:p>
            <a:pPr marL="0" indent="0">
              <a:buNone/>
            </a:pPr>
            <a:br>
              <a:rPr lang="en-US" dirty="0"/>
            </a:br>
            <a:endParaRPr lang="en-US" dirty="0"/>
          </a:p>
          <a:p>
            <a:pPr marL="0" indent="0" algn="just">
              <a:buNone/>
            </a:pPr>
            <a:endParaRPr lang="en-GB" dirty="0">
              <a:latin typeface="Calibri" panose="020F0502020204030204" pitchFamily="34" charset="0"/>
              <a:cs typeface="Calibri" panose="020F0502020204030204" pitchFamily="34" charset="0"/>
            </a:endParaRPr>
          </a:p>
          <a:p>
            <a:pPr marL="0" indent="0" algn="just">
              <a:buNone/>
            </a:pPr>
            <a:endParaRPr lang="en-GB" dirty="0">
              <a:latin typeface="Calibri" panose="020F0502020204030204" pitchFamily="34" charset="0"/>
              <a:cs typeface="Calibri" panose="020F0502020204030204" pitchFamily="34" charset="0"/>
            </a:endParaRPr>
          </a:p>
        </p:txBody>
      </p:sp>
      <p:sp>
        <p:nvSpPr>
          <p:cNvPr id="7" name="Oval 6">
            <a:extLst>
              <a:ext uri="{FF2B5EF4-FFF2-40B4-BE49-F238E27FC236}">
                <a16:creationId xmlns:a16="http://schemas.microsoft.com/office/drawing/2014/main" id="{FFA83F08-EF00-4AD1-AEBB-41CB9574CDDF}"/>
              </a:ext>
            </a:extLst>
          </p:cNvPr>
          <p:cNvSpPr/>
          <p:nvPr/>
        </p:nvSpPr>
        <p:spPr>
          <a:xfrm>
            <a:off x="16001999" y="9001126"/>
            <a:ext cx="785813" cy="72866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100" dirty="0">
                <a:solidFill>
                  <a:prstClr val="white"/>
                </a:solidFill>
                <a:latin typeface="Bell MT" panose="02020503060305020303" pitchFamily="18" charset="0"/>
              </a:rPr>
              <a:t>10</a:t>
            </a:r>
          </a:p>
        </p:txBody>
      </p:sp>
    </p:spTree>
    <p:extLst>
      <p:ext uri="{BB962C8B-B14F-4D97-AF65-F5344CB8AC3E}">
        <p14:creationId xmlns:p14="http://schemas.microsoft.com/office/powerpoint/2010/main" val="1870388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ADC5F-A959-4AA5-B316-1636B5368540}"/>
              </a:ext>
            </a:extLst>
          </p:cNvPr>
          <p:cNvSpPr>
            <a:spLocks noGrp="1"/>
          </p:cNvSpPr>
          <p:nvPr>
            <p:ph type="title"/>
          </p:nvPr>
        </p:nvSpPr>
        <p:spPr>
          <a:xfrm>
            <a:off x="1257300" y="519343"/>
            <a:ext cx="15773400" cy="1295933"/>
          </a:xfrm>
        </p:spPr>
        <p:txBody>
          <a:bodyPr/>
          <a:lstStyle/>
          <a:p>
            <a:r>
              <a:rPr lang="en-GB" b="1" dirty="0">
                <a:latin typeface="Calibri" panose="020F0502020204030204" pitchFamily="34" charset="0"/>
                <a:cs typeface="Calibri" panose="020F0502020204030204" pitchFamily="34" charset="0"/>
              </a:rPr>
              <a:t>Software Overview</a:t>
            </a:r>
            <a:endParaRPr lang="en-US" dirty="0"/>
          </a:p>
        </p:txBody>
      </p:sp>
      <p:sp>
        <p:nvSpPr>
          <p:cNvPr id="5" name="Oval 4">
            <a:extLst>
              <a:ext uri="{FF2B5EF4-FFF2-40B4-BE49-F238E27FC236}">
                <a16:creationId xmlns:a16="http://schemas.microsoft.com/office/drawing/2014/main" id="{46D6D413-9D46-4B2D-85B1-2388DDBCF0E2}"/>
              </a:ext>
            </a:extLst>
          </p:cNvPr>
          <p:cNvSpPr/>
          <p:nvPr/>
        </p:nvSpPr>
        <p:spPr>
          <a:xfrm>
            <a:off x="16001999" y="9001126"/>
            <a:ext cx="785813" cy="72866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100" dirty="0">
                <a:solidFill>
                  <a:prstClr val="white"/>
                </a:solidFill>
                <a:latin typeface="Bell MT" panose="02020503060305020303" pitchFamily="18" charset="0"/>
              </a:rPr>
              <a:t>11</a:t>
            </a:r>
          </a:p>
        </p:txBody>
      </p:sp>
      <p:pic>
        <p:nvPicPr>
          <p:cNvPr id="9" name="Content Placeholder 8">
            <a:extLst>
              <a:ext uri="{FF2B5EF4-FFF2-40B4-BE49-F238E27FC236}">
                <a16:creationId xmlns:a16="http://schemas.microsoft.com/office/drawing/2014/main" id="{EE330351-F97F-4D12-8EAB-AB7442A2B7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68319" y="2048451"/>
            <a:ext cx="6951363" cy="7179888"/>
          </a:xfrm>
        </p:spPr>
      </p:pic>
    </p:spTree>
    <p:extLst>
      <p:ext uri="{BB962C8B-B14F-4D97-AF65-F5344CB8AC3E}">
        <p14:creationId xmlns:p14="http://schemas.microsoft.com/office/powerpoint/2010/main" val="1350902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390559-7BA4-413C-A186-5847529CE660}"/>
              </a:ext>
            </a:extLst>
          </p:cNvPr>
          <p:cNvSpPr txBox="1"/>
          <p:nvPr/>
        </p:nvSpPr>
        <p:spPr>
          <a:xfrm>
            <a:off x="636470" y="1180765"/>
            <a:ext cx="12454128" cy="1200329"/>
          </a:xfrm>
          <a:prstGeom prst="rect">
            <a:avLst/>
          </a:prstGeom>
          <a:noFill/>
        </p:spPr>
        <p:txBody>
          <a:bodyPr wrap="square" rtlCol="0">
            <a:spAutoFit/>
          </a:bodyPr>
          <a:lstStyle/>
          <a:p>
            <a:pPr defTabSz="1371600"/>
            <a:r>
              <a:rPr lang="en-GB" sz="7200" b="1" dirty="0">
                <a:solidFill>
                  <a:prstClr val="black"/>
                </a:solidFill>
                <a:latin typeface="Calibri" panose="020F0502020204030204"/>
              </a:rPr>
              <a:t>Implementation</a:t>
            </a:r>
          </a:p>
        </p:txBody>
      </p:sp>
      <p:sp>
        <p:nvSpPr>
          <p:cNvPr id="5" name="Content Placeholder 2">
            <a:extLst>
              <a:ext uri="{FF2B5EF4-FFF2-40B4-BE49-F238E27FC236}">
                <a16:creationId xmlns:a16="http://schemas.microsoft.com/office/drawing/2014/main" id="{00F0F885-9006-406F-B61F-A8AFA23C4F77}"/>
              </a:ext>
            </a:extLst>
          </p:cNvPr>
          <p:cNvSpPr>
            <a:spLocks noGrp="1"/>
          </p:cNvSpPr>
          <p:nvPr>
            <p:ph idx="1"/>
          </p:nvPr>
        </p:nvSpPr>
        <p:spPr>
          <a:xfrm>
            <a:off x="948848" y="3418187"/>
            <a:ext cx="16668887" cy="5184275"/>
          </a:xfrm>
        </p:spPr>
        <p:txBody>
          <a:bodyPr>
            <a:normAutofit/>
          </a:bodyPr>
          <a:lstStyle/>
          <a:p>
            <a:pPr marL="0" indent="0" algn="just">
              <a:buNone/>
            </a:pPr>
            <a:r>
              <a:rPr lang="en-GB" b="1" dirty="0">
                <a:latin typeface="Calibri" panose="020F0502020204030204" pitchFamily="34" charset="0"/>
                <a:cs typeface="Calibri" panose="020F0502020204030204" pitchFamily="34" charset="0"/>
              </a:rPr>
              <a:t>Computer Vision:</a:t>
            </a:r>
          </a:p>
          <a:p>
            <a:pPr marL="0" indent="0">
              <a:buNone/>
            </a:pPr>
            <a:r>
              <a:rPr lang="en-US" dirty="0"/>
              <a:t>	OpenCV is an open source computer vision and machine learning software library which is used in this project for image processing purpose. </a:t>
            </a:r>
            <a:r>
              <a:rPr lang="en-US" dirty="0" err="1"/>
              <a:t>Tensorflow</a:t>
            </a:r>
            <a:r>
              <a:rPr lang="en-US" dirty="0"/>
              <a:t> is used for implementing the vehicle classifier with </a:t>
            </a:r>
            <a:r>
              <a:rPr lang="en-US" i="1" dirty="0"/>
              <a:t>darknet-53</a:t>
            </a:r>
            <a:r>
              <a:rPr lang="en-US" dirty="0"/>
              <a:t>. </a:t>
            </a:r>
          </a:p>
          <a:p>
            <a:pPr marL="0" indent="0">
              <a:buNone/>
            </a:pPr>
            <a:br>
              <a:rPr lang="en-US" dirty="0"/>
            </a:br>
            <a:endParaRPr lang="en-US" dirty="0"/>
          </a:p>
          <a:p>
            <a:pPr marL="0" indent="0" algn="just">
              <a:buNone/>
            </a:pPr>
            <a:endParaRPr lang="en-GB" dirty="0">
              <a:latin typeface="Calibri" panose="020F0502020204030204" pitchFamily="34" charset="0"/>
              <a:cs typeface="Calibri" panose="020F0502020204030204" pitchFamily="34" charset="0"/>
            </a:endParaRPr>
          </a:p>
          <a:p>
            <a:pPr marL="0" indent="0" algn="just">
              <a:buNone/>
            </a:pPr>
            <a:endParaRPr lang="en-GB" dirty="0">
              <a:latin typeface="Calibri" panose="020F0502020204030204" pitchFamily="34" charset="0"/>
              <a:cs typeface="Calibri" panose="020F0502020204030204" pitchFamily="34" charset="0"/>
            </a:endParaRPr>
          </a:p>
        </p:txBody>
      </p:sp>
      <p:sp>
        <p:nvSpPr>
          <p:cNvPr id="7" name="Oval 6">
            <a:extLst>
              <a:ext uri="{FF2B5EF4-FFF2-40B4-BE49-F238E27FC236}">
                <a16:creationId xmlns:a16="http://schemas.microsoft.com/office/drawing/2014/main" id="{FFA83F08-EF00-4AD1-AEBB-41CB9574CDDF}"/>
              </a:ext>
            </a:extLst>
          </p:cNvPr>
          <p:cNvSpPr/>
          <p:nvPr/>
        </p:nvSpPr>
        <p:spPr>
          <a:xfrm>
            <a:off x="16001999" y="9001126"/>
            <a:ext cx="785813" cy="72866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100" dirty="0">
                <a:solidFill>
                  <a:prstClr val="white"/>
                </a:solidFill>
                <a:latin typeface="Bell MT" panose="02020503060305020303" pitchFamily="18" charset="0"/>
              </a:rPr>
              <a:t>12</a:t>
            </a:r>
          </a:p>
        </p:txBody>
      </p:sp>
    </p:spTree>
    <p:extLst>
      <p:ext uri="{BB962C8B-B14F-4D97-AF65-F5344CB8AC3E}">
        <p14:creationId xmlns:p14="http://schemas.microsoft.com/office/powerpoint/2010/main" val="1440983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390559-7BA4-413C-A186-5847529CE660}"/>
              </a:ext>
            </a:extLst>
          </p:cNvPr>
          <p:cNvSpPr txBox="1"/>
          <p:nvPr/>
        </p:nvSpPr>
        <p:spPr>
          <a:xfrm>
            <a:off x="636470" y="1180764"/>
            <a:ext cx="12454128" cy="1200329"/>
          </a:xfrm>
          <a:prstGeom prst="rect">
            <a:avLst/>
          </a:prstGeom>
          <a:noFill/>
        </p:spPr>
        <p:txBody>
          <a:bodyPr wrap="square" rtlCol="0">
            <a:spAutoFit/>
          </a:bodyPr>
          <a:lstStyle/>
          <a:p>
            <a:pPr defTabSz="1371600"/>
            <a:r>
              <a:rPr lang="en-GB" sz="7200" b="1" dirty="0">
                <a:solidFill>
                  <a:prstClr val="black"/>
                </a:solidFill>
                <a:latin typeface="Calibri" panose="020F0502020204030204"/>
              </a:rPr>
              <a:t>Implementation </a:t>
            </a:r>
            <a:r>
              <a:rPr lang="en-GB" sz="7200" dirty="0">
                <a:solidFill>
                  <a:prstClr val="black"/>
                </a:solidFill>
                <a:latin typeface="Calibri" panose="020F0502020204030204"/>
              </a:rPr>
              <a:t>(Cont.)</a:t>
            </a:r>
            <a:r>
              <a:rPr lang="en-GB" sz="7200" b="1" dirty="0">
                <a:solidFill>
                  <a:prstClr val="black"/>
                </a:solidFill>
                <a:latin typeface="Calibri" panose="020F0502020204030204"/>
              </a:rPr>
              <a:t> </a:t>
            </a:r>
          </a:p>
        </p:txBody>
      </p:sp>
      <p:sp>
        <p:nvSpPr>
          <p:cNvPr id="5" name="Content Placeholder 2">
            <a:extLst>
              <a:ext uri="{FF2B5EF4-FFF2-40B4-BE49-F238E27FC236}">
                <a16:creationId xmlns:a16="http://schemas.microsoft.com/office/drawing/2014/main" id="{00F0F885-9006-406F-B61F-A8AFA23C4F77}"/>
              </a:ext>
            </a:extLst>
          </p:cNvPr>
          <p:cNvSpPr>
            <a:spLocks noGrp="1"/>
          </p:cNvSpPr>
          <p:nvPr>
            <p:ph idx="1"/>
          </p:nvPr>
        </p:nvSpPr>
        <p:spPr>
          <a:xfrm>
            <a:off x="948848" y="3684520"/>
            <a:ext cx="16668887" cy="5184275"/>
          </a:xfrm>
        </p:spPr>
        <p:txBody>
          <a:bodyPr>
            <a:normAutofit/>
          </a:bodyPr>
          <a:lstStyle/>
          <a:p>
            <a:pPr marL="0" indent="0" algn="just">
              <a:buNone/>
            </a:pPr>
            <a:r>
              <a:rPr lang="en-GB" b="1" dirty="0">
                <a:latin typeface="Calibri" panose="020F0502020204030204" pitchFamily="34" charset="0"/>
                <a:cs typeface="Calibri" panose="020F0502020204030204" pitchFamily="34" charset="0"/>
              </a:rPr>
              <a:t>Graphical User Interface:</a:t>
            </a:r>
          </a:p>
          <a:p>
            <a:pPr marL="0" indent="0" algn="just">
              <a:buNone/>
            </a:pPr>
            <a:endParaRPr lang="en-GB" sz="1500" b="1" dirty="0">
              <a:latin typeface="Calibri" panose="020F0502020204030204" pitchFamily="34" charset="0"/>
              <a:cs typeface="Calibri" panose="020F0502020204030204" pitchFamily="34" charset="0"/>
            </a:endParaRPr>
          </a:p>
          <a:p>
            <a:pPr marL="0" indent="0">
              <a:buNone/>
            </a:pPr>
            <a:r>
              <a:rPr lang="en-US" dirty="0"/>
              <a:t>	</a:t>
            </a:r>
            <a:r>
              <a:rPr lang="en-GB" dirty="0" err="1">
                <a:latin typeface="Calibri" panose="020F0502020204030204" pitchFamily="34" charset="0"/>
                <a:cs typeface="Calibri" panose="020F0502020204030204" pitchFamily="34" charset="0"/>
              </a:rPr>
              <a:t>Tkinter</a:t>
            </a:r>
            <a:r>
              <a:rPr lang="en-GB" dirty="0">
                <a:latin typeface="Calibri" panose="020F0502020204030204" pitchFamily="34" charset="0"/>
                <a:cs typeface="Calibri" panose="020F0502020204030204" pitchFamily="34" charset="0"/>
              </a:rPr>
              <a:t> library has been used to build the GUI. </a:t>
            </a:r>
            <a:r>
              <a:rPr lang="en-US" dirty="0"/>
              <a:t>The graphical user interface has all the options needed for the software.</a:t>
            </a:r>
            <a:endParaRPr lang="en-GB" dirty="0">
              <a:latin typeface="Calibri" panose="020F0502020204030204" pitchFamily="34" charset="0"/>
              <a:cs typeface="Calibri" panose="020F0502020204030204" pitchFamily="34" charset="0"/>
            </a:endParaRPr>
          </a:p>
        </p:txBody>
      </p:sp>
      <p:sp>
        <p:nvSpPr>
          <p:cNvPr id="7" name="Oval 6">
            <a:extLst>
              <a:ext uri="{FF2B5EF4-FFF2-40B4-BE49-F238E27FC236}">
                <a16:creationId xmlns:a16="http://schemas.microsoft.com/office/drawing/2014/main" id="{FFA83F08-EF00-4AD1-AEBB-41CB9574CDDF}"/>
              </a:ext>
            </a:extLst>
          </p:cNvPr>
          <p:cNvSpPr/>
          <p:nvPr/>
        </p:nvSpPr>
        <p:spPr>
          <a:xfrm>
            <a:off x="16001999" y="9001126"/>
            <a:ext cx="785813" cy="72866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100" dirty="0">
                <a:solidFill>
                  <a:prstClr val="white"/>
                </a:solidFill>
                <a:latin typeface="Bell MT" panose="02020503060305020303" pitchFamily="18" charset="0"/>
              </a:rPr>
              <a:t>13</a:t>
            </a:r>
          </a:p>
        </p:txBody>
      </p:sp>
    </p:spTree>
    <p:extLst>
      <p:ext uri="{BB962C8B-B14F-4D97-AF65-F5344CB8AC3E}">
        <p14:creationId xmlns:p14="http://schemas.microsoft.com/office/powerpoint/2010/main" val="2215437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390559-7BA4-413C-A186-5847529CE660}"/>
              </a:ext>
            </a:extLst>
          </p:cNvPr>
          <p:cNvSpPr txBox="1"/>
          <p:nvPr/>
        </p:nvSpPr>
        <p:spPr>
          <a:xfrm>
            <a:off x="636470" y="523059"/>
            <a:ext cx="12454128" cy="1107996"/>
          </a:xfrm>
          <a:prstGeom prst="rect">
            <a:avLst/>
          </a:prstGeom>
          <a:noFill/>
        </p:spPr>
        <p:txBody>
          <a:bodyPr wrap="square" rtlCol="0">
            <a:spAutoFit/>
          </a:bodyPr>
          <a:lstStyle/>
          <a:p>
            <a:pPr defTabSz="1371600"/>
            <a:r>
              <a:rPr lang="en-GB" sz="6600" b="1" dirty="0">
                <a:solidFill>
                  <a:prstClr val="black"/>
                </a:solidFill>
                <a:latin typeface="Calibri" panose="020F0502020204030204"/>
              </a:rPr>
              <a:t>Implementation </a:t>
            </a:r>
            <a:r>
              <a:rPr lang="en-GB" sz="6600" dirty="0">
                <a:solidFill>
                  <a:prstClr val="black"/>
                </a:solidFill>
                <a:latin typeface="Calibri" panose="020F0502020204030204"/>
              </a:rPr>
              <a:t>(Cont.)</a:t>
            </a:r>
            <a:r>
              <a:rPr lang="en-GB" sz="6600" b="1" dirty="0">
                <a:solidFill>
                  <a:prstClr val="black"/>
                </a:solidFill>
                <a:latin typeface="Calibri" panose="020F0502020204030204"/>
              </a:rPr>
              <a:t> </a:t>
            </a:r>
          </a:p>
        </p:txBody>
      </p:sp>
      <p:pic>
        <p:nvPicPr>
          <p:cNvPr id="3" name="Content Placeholder 2">
            <a:extLst>
              <a:ext uri="{FF2B5EF4-FFF2-40B4-BE49-F238E27FC236}">
                <a16:creationId xmlns:a16="http://schemas.microsoft.com/office/drawing/2014/main" id="{7E3560B3-F87E-4DBB-9746-84EC1A5DCC1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9968" y="1954367"/>
            <a:ext cx="7668065" cy="5965373"/>
          </a:xfrm>
        </p:spPr>
      </p:pic>
      <p:sp>
        <p:nvSpPr>
          <p:cNvPr id="7" name="Oval 6">
            <a:extLst>
              <a:ext uri="{FF2B5EF4-FFF2-40B4-BE49-F238E27FC236}">
                <a16:creationId xmlns:a16="http://schemas.microsoft.com/office/drawing/2014/main" id="{FFA83F08-EF00-4AD1-AEBB-41CB9574CDDF}"/>
              </a:ext>
            </a:extLst>
          </p:cNvPr>
          <p:cNvSpPr/>
          <p:nvPr/>
        </p:nvSpPr>
        <p:spPr>
          <a:xfrm>
            <a:off x="16001999" y="9001126"/>
            <a:ext cx="785813" cy="72866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100" dirty="0">
                <a:solidFill>
                  <a:prstClr val="white"/>
                </a:solidFill>
                <a:latin typeface="Bell MT" panose="02020503060305020303" pitchFamily="18" charset="0"/>
              </a:rPr>
              <a:t>14</a:t>
            </a:r>
          </a:p>
        </p:txBody>
      </p:sp>
      <p:sp>
        <p:nvSpPr>
          <p:cNvPr id="9" name="Content Placeholder 2">
            <a:extLst>
              <a:ext uri="{FF2B5EF4-FFF2-40B4-BE49-F238E27FC236}">
                <a16:creationId xmlns:a16="http://schemas.microsoft.com/office/drawing/2014/main" id="{B5320E77-5FA2-4B3C-B0CA-0FB118F222C8}"/>
              </a:ext>
            </a:extLst>
          </p:cNvPr>
          <p:cNvSpPr txBox="1">
            <a:spLocks/>
          </p:cNvSpPr>
          <p:nvPr/>
        </p:nvSpPr>
        <p:spPr>
          <a:xfrm>
            <a:off x="7017799" y="7982951"/>
            <a:ext cx="4058159" cy="2095677"/>
          </a:xfrm>
          <a:prstGeom prst="rect">
            <a:avLst/>
          </a:prstGeom>
        </p:spPr>
        <p:txBody>
          <a:bodyPr vert="horz" lIns="137160" tIns="68580" rIns="137160" bIns="6858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1371600">
              <a:spcBef>
                <a:spcPts val="1500"/>
              </a:spcBef>
              <a:buNone/>
            </a:pPr>
            <a:r>
              <a:rPr lang="en-US" sz="4200" dirty="0">
                <a:solidFill>
                  <a:prstClr val="black"/>
                </a:solidFill>
                <a:latin typeface="Calibri" panose="020F0502020204030204" pitchFamily="34" charset="0"/>
                <a:cs typeface="Calibri" panose="020F0502020204030204" pitchFamily="34" charset="0"/>
              </a:rPr>
              <a:t>Home Page</a:t>
            </a:r>
            <a:endParaRPr lang="en-GB" sz="4200" dirty="0">
              <a:solidFill>
                <a:prstClr val="black"/>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116110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390559-7BA4-413C-A186-5847529CE660}"/>
              </a:ext>
            </a:extLst>
          </p:cNvPr>
          <p:cNvSpPr txBox="1"/>
          <p:nvPr/>
        </p:nvSpPr>
        <p:spPr>
          <a:xfrm>
            <a:off x="636470" y="523059"/>
            <a:ext cx="12454128" cy="1107996"/>
          </a:xfrm>
          <a:prstGeom prst="rect">
            <a:avLst/>
          </a:prstGeom>
          <a:noFill/>
        </p:spPr>
        <p:txBody>
          <a:bodyPr wrap="square" rtlCol="0">
            <a:spAutoFit/>
          </a:bodyPr>
          <a:lstStyle/>
          <a:p>
            <a:pPr defTabSz="1371600"/>
            <a:r>
              <a:rPr lang="en-GB" sz="6600" b="1" dirty="0">
                <a:solidFill>
                  <a:prstClr val="black"/>
                </a:solidFill>
                <a:latin typeface="Calibri" panose="020F0502020204030204"/>
              </a:rPr>
              <a:t>Implementation </a:t>
            </a:r>
            <a:r>
              <a:rPr lang="en-GB" sz="6600" dirty="0">
                <a:solidFill>
                  <a:prstClr val="black"/>
                </a:solidFill>
                <a:latin typeface="Calibri" panose="020F0502020204030204"/>
              </a:rPr>
              <a:t>(Cont.)</a:t>
            </a:r>
            <a:r>
              <a:rPr lang="en-GB" sz="6600" b="1" dirty="0">
                <a:solidFill>
                  <a:prstClr val="black"/>
                </a:solidFill>
                <a:latin typeface="Calibri" panose="020F0502020204030204"/>
              </a:rPr>
              <a:t> </a:t>
            </a:r>
          </a:p>
        </p:txBody>
      </p:sp>
      <p:sp>
        <p:nvSpPr>
          <p:cNvPr id="7" name="Oval 6">
            <a:extLst>
              <a:ext uri="{FF2B5EF4-FFF2-40B4-BE49-F238E27FC236}">
                <a16:creationId xmlns:a16="http://schemas.microsoft.com/office/drawing/2014/main" id="{FFA83F08-EF00-4AD1-AEBB-41CB9574CDDF}"/>
              </a:ext>
            </a:extLst>
          </p:cNvPr>
          <p:cNvSpPr/>
          <p:nvPr/>
        </p:nvSpPr>
        <p:spPr>
          <a:xfrm>
            <a:off x="16001999" y="9001126"/>
            <a:ext cx="785813" cy="72866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100" dirty="0">
                <a:solidFill>
                  <a:prstClr val="white"/>
                </a:solidFill>
                <a:latin typeface="Bell MT" panose="02020503060305020303" pitchFamily="18" charset="0"/>
              </a:rPr>
              <a:t>15</a:t>
            </a:r>
          </a:p>
        </p:txBody>
      </p:sp>
      <p:sp>
        <p:nvSpPr>
          <p:cNvPr id="9" name="Content Placeholder 2">
            <a:extLst>
              <a:ext uri="{FF2B5EF4-FFF2-40B4-BE49-F238E27FC236}">
                <a16:creationId xmlns:a16="http://schemas.microsoft.com/office/drawing/2014/main" id="{B5320E77-5FA2-4B3C-B0CA-0FB118F222C8}"/>
              </a:ext>
            </a:extLst>
          </p:cNvPr>
          <p:cNvSpPr txBox="1">
            <a:spLocks/>
          </p:cNvSpPr>
          <p:nvPr/>
        </p:nvSpPr>
        <p:spPr>
          <a:xfrm>
            <a:off x="7114919" y="8317617"/>
            <a:ext cx="4856619" cy="963987"/>
          </a:xfrm>
          <a:prstGeom prst="rect">
            <a:avLst/>
          </a:prstGeom>
        </p:spPr>
        <p:txBody>
          <a:bodyPr vert="horz" lIns="137160" tIns="68580" rIns="137160" bIns="6858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1371600">
              <a:spcBef>
                <a:spcPts val="1500"/>
              </a:spcBef>
              <a:buNone/>
            </a:pPr>
            <a:r>
              <a:rPr lang="en-US" sz="4200" dirty="0">
                <a:solidFill>
                  <a:prstClr val="black"/>
                </a:solidFill>
                <a:latin typeface="Calibri" panose="020F0502020204030204"/>
              </a:rPr>
              <a:t>Opening a video footage from storage</a:t>
            </a:r>
            <a:endParaRPr lang="en-GB" sz="4200" dirty="0">
              <a:solidFill>
                <a:prstClr val="black"/>
              </a:solidFill>
              <a:latin typeface="Calibri" panose="020F0502020204030204" pitchFamily="34" charset="0"/>
              <a:cs typeface="Calibri" panose="020F0502020204030204" pitchFamily="34" charset="0"/>
            </a:endParaRPr>
          </a:p>
        </p:txBody>
      </p:sp>
      <p:pic>
        <p:nvPicPr>
          <p:cNvPr id="8" name="Content Placeholder 7">
            <a:extLst>
              <a:ext uri="{FF2B5EF4-FFF2-40B4-BE49-F238E27FC236}">
                <a16:creationId xmlns:a16="http://schemas.microsoft.com/office/drawing/2014/main" id="{A88088EF-5FC9-44CD-B5A8-EE0469A1A7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00112" y="2179324"/>
            <a:ext cx="9287777" cy="5803628"/>
          </a:xfrm>
        </p:spPr>
      </p:pic>
    </p:spTree>
    <p:extLst>
      <p:ext uri="{BB962C8B-B14F-4D97-AF65-F5344CB8AC3E}">
        <p14:creationId xmlns:p14="http://schemas.microsoft.com/office/powerpoint/2010/main" val="11291270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390559-7BA4-413C-A186-5847529CE660}"/>
              </a:ext>
            </a:extLst>
          </p:cNvPr>
          <p:cNvSpPr txBox="1"/>
          <p:nvPr/>
        </p:nvSpPr>
        <p:spPr>
          <a:xfrm>
            <a:off x="636470" y="523059"/>
            <a:ext cx="12454128" cy="1107996"/>
          </a:xfrm>
          <a:prstGeom prst="rect">
            <a:avLst/>
          </a:prstGeom>
          <a:noFill/>
        </p:spPr>
        <p:txBody>
          <a:bodyPr wrap="square" rtlCol="0">
            <a:spAutoFit/>
          </a:bodyPr>
          <a:lstStyle/>
          <a:p>
            <a:pPr defTabSz="1371600"/>
            <a:r>
              <a:rPr lang="en-GB" sz="6600" b="1" dirty="0">
                <a:solidFill>
                  <a:prstClr val="black"/>
                </a:solidFill>
                <a:latin typeface="Calibri" panose="020F0502020204030204"/>
              </a:rPr>
              <a:t>Implementation </a:t>
            </a:r>
            <a:r>
              <a:rPr lang="en-GB" sz="6600" dirty="0">
                <a:solidFill>
                  <a:prstClr val="black"/>
                </a:solidFill>
                <a:latin typeface="Calibri" panose="020F0502020204030204"/>
              </a:rPr>
              <a:t>(Cont.)</a:t>
            </a:r>
            <a:r>
              <a:rPr lang="en-GB" sz="6600" b="1" dirty="0">
                <a:solidFill>
                  <a:prstClr val="black"/>
                </a:solidFill>
                <a:latin typeface="Calibri" panose="020F0502020204030204"/>
              </a:rPr>
              <a:t> </a:t>
            </a:r>
          </a:p>
        </p:txBody>
      </p:sp>
      <p:sp>
        <p:nvSpPr>
          <p:cNvPr id="7" name="Oval 6">
            <a:extLst>
              <a:ext uri="{FF2B5EF4-FFF2-40B4-BE49-F238E27FC236}">
                <a16:creationId xmlns:a16="http://schemas.microsoft.com/office/drawing/2014/main" id="{FFA83F08-EF00-4AD1-AEBB-41CB9574CDDF}"/>
              </a:ext>
            </a:extLst>
          </p:cNvPr>
          <p:cNvSpPr/>
          <p:nvPr/>
        </p:nvSpPr>
        <p:spPr>
          <a:xfrm>
            <a:off x="16001999" y="9001126"/>
            <a:ext cx="785813" cy="72866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100" dirty="0">
                <a:solidFill>
                  <a:prstClr val="white"/>
                </a:solidFill>
                <a:latin typeface="Bell MT" panose="02020503060305020303" pitchFamily="18" charset="0"/>
              </a:rPr>
              <a:t>16</a:t>
            </a:r>
          </a:p>
        </p:txBody>
      </p:sp>
      <p:sp>
        <p:nvSpPr>
          <p:cNvPr id="9" name="Content Placeholder 2">
            <a:extLst>
              <a:ext uri="{FF2B5EF4-FFF2-40B4-BE49-F238E27FC236}">
                <a16:creationId xmlns:a16="http://schemas.microsoft.com/office/drawing/2014/main" id="{B5320E77-5FA2-4B3C-B0CA-0FB118F222C8}"/>
              </a:ext>
            </a:extLst>
          </p:cNvPr>
          <p:cNvSpPr txBox="1">
            <a:spLocks/>
          </p:cNvSpPr>
          <p:nvPr/>
        </p:nvSpPr>
        <p:spPr>
          <a:xfrm>
            <a:off x="6715689" y="7745007"/>
            <a:ext cx="4856619" cy="963987"/>
          </a:xfrm>
          <a:prstGeom prst="rect">
            <a:avLst/>
          </a:prstGeom>
        </p:spPr>
        <p:txBody>
          <a:bodyPr vert="horz" lIns="137160" tIns="68580" rIns="137160" bIns="6858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1371600">
              <a:spcBef>
                <a:spcPts val="1500"/>
              </a:spcBef>
              <a:buNone/>
            </a:pPr>
            <a:r>
              <a:rPr lang="en-US" sz="4200" dirty="0">
                <a:solidFill>
                  <a:prstClr val="black"/>
                </a:solidFill>
                <a:latin typeface="Calibri" panose="020F0502020204030204"/>
              </a:rPr>
              <a:t>Preview Loaded for specific video footage</a:t>
            </a:r>
            <a:endParaRPr lang="en-GB" sz="4200" dirty="0">
              <a:solidFill>
                <a:prstClr val="black"/>
              </a:solidFill>
              <a:latin typeface="Calibri" panose="020F0502020204030204" pitchFamily="34" charset="0"/>
              <a:cs typeface="Calibri" panose="020F0502020204030204" pitchFamily="34" charset="0"/>
            </a:endParaRPr>
          </a:p>
        </p:txBody>
      </p:sp>
      <p:pic>
        <p:nvPicPr>
          <p:cNvPr id="6" name="Content Placeholder 5">
            <a:extLst>
              <a:ext uri="{FF2B5EF4-FFF2-40B4-BE49-F238E27FC236}">
                <a16:creationId xmlns:a16="http://schemas.microsoft.com/office/drawing/2014/main" id="{D884A1EB-6392-44ED-8D18-9409DBDC4A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84956" y="2179143"/>
            <a:ext cx="8718089" cy="5245029"/>
          </a:xfrm>
        </p:spPr>
      </p:pic>
    </p:spTree>
    <p:extLst>
      <p:ext uri="{BB962C8B-B14F-4D97-AF65-F5344CB8AC3E}">
        <p14:creationId xmlns:p14="http://schemas.microsoft.com/office/powerpoint/2010/main" val="3845983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390559-7BA4-413C-A186-5847529CE660}"/>
              </a:ext>
            </a:extLst>
          </p:cNvPr>
          <p:cNvSpPr txBox="1"/>
          <p:nvPr/>
        </p:nvSpPr>
        <p:spPr>
          <a:xfrm>
            <a:off x="636470" y="523059"/>
            <a:ext cx="12454128" cy="1107996"/>
          </a:xfrm>
          <a:prstGeom prst="rect">
            <a:avLst/>
          </a:prstGeom>
          <a:noFill/>
        </p:spPr>
        <p:txBody>
          <a:bodyPr wrap="square" rtlCol="0">
            <a:spAutoFit/>
          </a:bodyPr>
          <a:lstStyle/>
          <a:p>
            <a:pPr defTabSz="1371600"/>
            <a:r>
              <a:rPr lang="en-GB" sz="6600" b="1" dirty="0">
                <a:solidFill>
                  <a:prstClr val="black"/>
                </a:solidFill>
                <a:latin typeface="Calibri" panose="020F0502020204030204"/>
              </a:rPr>
              <a:t>Implementation </a:t>
            </a:r>
            <a:r>
              <a:rPr lang="en-GB" sz="6600" dirty="0">
                <a:solidFill>
                  <a:prstClr val="black"/>
                </a:solidFill>
                <a:latin typeface="Calibri" panose="020F0502020204030204"/>
              </a:rPr>
              <a:t>(Cont.)</a:t>
            </a:r>
            <a:r>
              <a:rPr lang="en-GB" sz="6600" b="1" dirty="0">
                <a:solidFill>
                  <a:prstClr val="black"/>
                </a:solidFill>
                <a:latin typeface="Calibri" panose="020F0502020204030204"/>
              </a:rPr>
              <a:t> </a:t>
            </a:r>
          </a:p>
        </p:txBody>
      </p:sp>
      <p:sp>
        <p:nvSpPr>
          <p:cNvPr id="7" name="Oval 6">
            <a:extLst>
              <a:ext uri="{FF2B5EF4-FFF2-40B4-BE49-F238E27FC236}">
                <a16:creationId xmlns:a16="http://schemas.microsoft.com/office/drawing/2014/main" id="{FFA83F08-EF00-4AD1-AEBB-41CB9574CDDF}"/>
              </a:ext>
            </a:extLst>
          </p:cNvPr>
          <p:cNvSpPr/>
          <p:nvPr/>
        </p:nvSpPr>
        <p:spPr>
          <a:xfrm>
            <a:off x="16001999" y="9001126"/>
            <a:ext cx="785813" cy="72866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100" dirty="0">
                <a:solidFill>
                  <a:prstClr val="white"/>
                </a:solidFill>
                <a:latin typeface="Bell MT" panose="02020503060305020303" pitchFamily="18" charset="0"/>
              </a:rPr>
              <a:t>17</a:t>
            </a:r>
          </a:p>
        </p:txBody>
      </p:sp>
      <p:pic>
        <p:nvPicPr>
          <p:cNvPr id="8" name="Content Placeholder 7">
            <a:extLst>
              <a:ext uri="{FF2B5EF4-FFF2-40B4-BE49-F238E27FC236}">
                <a16:creationId xmlns:a16="http://schemas.microsoft.com/office/drawing/2014/main" id="{BB81D28C-3CC3-4A7F-93FB-12549ED53D7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8013" y="2154562"/>
            <a:ext cx="8075421" cy="5582327"/>
          </a:xfrm>
        </p:spPr>
      </p:pic>
      <p:pic>
        <p:nvPicPr>
          <p:cNvPr id="11" name="Picture 10">
            <a:extLst>
              <a:ext uri="{FF2B5EF4-FFF2-40B4-BE49-F238E27FC236}">
                <a16:creationId xmlns:a16="http://schemas.microsoft.com/office/drawing/2014/main" id="{FB9C5B1C-FC9F-404C-B559-7880C9BC77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13856" y="2154563"/>
            <a:ext cx="8336132" cy="5582325"/>
          </a:xfrm>
          <a:prstGeom prst="rect">
            <a:avLst/>
          </a:prstGeom>
        </p:spPr>
      </p:pic>
      <p:sp>
        <p:nvSpPr>
          <p:cNvPr id="12" name="Content Placeholder 2">
            <a:extLst>
              <a:ext uri="{FF2B5EF4-FFF2-40B4-BE49-F238E27FC236}">
                <a16:creationId xmlns:a16="http://schemas.microsoft.com/office/drawing/2014/main" id="{ABD02243-95C4-46B0-A432-A9BDB8493FF4}"/>
              </a:ext>
            </a:extLst>
          </p:cNvPr>
          <p:cNvSpPr txBox="1">
            <a:spLocks/>
          </p:cNvSpPr>
          <p:nvPr/>
        </p:nvSpPr>
        <p:spPr>
          <a:xfrm>
            <a:off x="6715691" y="8132437"/>
            <a:ext cx="4856619" cy="1154162"/>
          </a:xfrm>
          <a:prstGeom prst="rect">
            <a:avLst/>
          </a:prstGeom>
        </p:spPr>
        <p:txBody>
          <a:bodyPr vert="horz" lIns="137160" tIns="68580" rIns="137160" bIns="6858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1371600">
              <a:spcBef>
                <a:spcPts val="1500"/>
              </a:spcBef>
              <a:buNone/>
            </a:pPr>
            <a:r>
              <a:rPr lang="en-US" sz="4200" dirty="0">
                <a:solidFill>
                  <a:prstClr val="black"/>
                </a:solidFill>
                <a:latin typeface="Calibri" panose="020F0502020204030204"/>
              </a:rPr>
              <a:t>Region of Interest</a:t>
            </a:r>
          </a:p>
          <a:p>
            <a:pPr marL="0" indent="0" algn="ctr" defTabSz="1371600">
              <a:spcBef>
                <a:spcPts val="1500"/>
              </a:spcBef>
              <a:buNone/>
            </a:pPr>
            <a:r>
              <a:rPr lang="en-US" sz="4200" dirty="0">
                <a:solidFill>
                  <a:prstClr val="black"/>
                </a:solidFill>
                <a:latin typeface="Calibri" panose="020F0502020204030204" pitchFamily="34" charset="0"/>
                <a:cs typeface="Calibri" panose="020F0502020204030204" pitchFamily="34" charset="0"/>
              </a:rPr>
              <a:t>(Drawing Signal Line)</a:t>
            </a:r>
            <a:endParaRPr lang="en-GB" sz="4200" dirty="0">
              <a:solidFill>
                <a:prstClr val="black"/>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938207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390559-7BA4-413C-A186-5847529CE660}"/>
              </a:ext>
            </a:extLst>
          </p:cNvPr>
          <p:cNvSpPr txBox="1"/>
          <p:nvPr/>
        </p:nvSpPr>
        <p:spPr>
          <a:xfrm>
            <a:off x="636470" y="523059"/>
            <a:ext cx="12454128" cy="1107996"/>
          </a:xfrm>
          <a:prstGeom prst="rect">
            <a:avLst/>
          </a:prstGeom>
          <a:noFill/>
        </p:spPr>
        <p:txBody>
          <a:bodyPr wrap="square" rtlCol="0">
            <a:spAutoFit/>
          </a:bodyPr>
          <a:lstStyle/>
          <a:p>
            <a:pPr defTabSz="1371600"/>
            <a:r>
              <a:rPr lang="en-GB" sz="6600" b="1" dirty="0">
                <a:solidFill>
                  <a:prstClr val="black"/>
                </a:solidFill>
                <a:latin typeface="Calibri" panose="020F0502020204030204"/>
              </a:rPr>
              <a:t>Implementation </a:t>
            </a:r>
            <a:r>
              <a:rPr lang="en-GB" sz="6600" dirty="0">
                <a:solidFill>
                  <a:prstClr val="black"/>
                </a:solidFill>
                <a:latin typeface="Calibri" panose="020F0502020204030204"/>
              </a:rPr>
              <a:t>(Cont.)</a:t>
            </a:r>
            <a:r>
              <a:rPr lang="en-GB" sz="6600" b="1" dirty="0">
                <a:solidFill>
                  <a:prstClr val="black"/>
                </a:solidFill>
                <a:latin typeface="Calibri" panose="020F0502020204030204"/>
              </a:rPr>
              <a:t> </a:t>
            </a:r>
          </a:p>
        </p:txBody>
      </p:sp>
      <p:sp>
        <p:nvSpPr>
          <p:cNvPr id="7" name="Oval 6">
            <a:extLst>
              <a:ext uri="{FF2B5EF4-FFF2-40B4-BE49-F238E27FC236}">
                <a16:creationId xmlns:a16="http://schemas.microsoft.com/office/drawing/2014/main" id="{FFA83F08-EF00-4AD1-AEBB-41CB9574CDDF}"/>
              </a:ext>
            </a:extLst>
          </p:cNvPr>
          <p:cNvSpPr/>
          <p:nvPr/>
        </p:nvSpPr>
        <p:spPr>
          <a:xfrm>
            <a:off x="16001999" y="9001126"/>
            <a:ext cx="785813" cy="72866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100" dirty="0">
                <a:solidFill>
                  <a:prstClr val="white"/>
                </a:solidFill>
                <a:latin typeface="Bell MT" panose="02020503060305020303" pitchFamily="18" charset="0"/>
              </a:rPr>
              <a:t>18</a:t>
            </a:r>
          </a:p>
        </p:txBody>
      </p:sp>
      <p:sp>
        <p:nvSpPr>
          <p:cNvPr id="9" name="Content Placeholder 2">
            <a:extLst>
              <a:ext uri="{FF2B5EF4-FFF2-40B4-BE49-F238E27FC236}">
                <a16:creationId xmlns:a16="http://schemas.microsoft.com/office/drawing/2014/main" id="{B5320E77-5FA2-4B3C-B0CA-0FB118F222C8}"/>
              </a:ext>
            </a:extLst>
          </p:cNvPr>
          <p:cNvSpPr txBox="1">
            <a:spLocks/>
          </p:cNvSpPr>
          <p:nvPr/>
        </p:nvSpPr>
        <p:spPr>
          <a:xfrm>
            <a:off x="6715688" y="8134307"/>
            <a:ext cx="4856619" cy="1231149"/>
          </a:xfrm>
          <a:prstGeom prst="rect">
            <a:avLst/>
          </a:prstGeom>
        </p:spPr>
        <p:txBody>
          <a:bodyPr vert="horz" lIns="137160" tIns="68580" rIns="137160" bIns="6858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1371600">
              <a:spcBef>
                <a:spcPts val="1500"/>
              </a:spcBef>
              <a:buNone/>
            </a:pPr>
            <a:r>
              <a:rPr lang="en-US" sz="4200" dirty="0">
                <a:solidFill>
                  <a:prstClr val="black"/>
                </a:solidFill>
                <a:latin typeface="Calibri" panose="020F0502020204030204" pitchFamily="34" charset="0"/>
                <a:cs typeface="Calibri" panose="020F0502020204030204" pitchFamily="34" charset="0"/>
              </a:rPr>
              <a:t>Final Output</a:t>
            </a:r>
          </a:p>
          <a:p>
            <a:pPr marL="0" indent="0" algn="ctr" defTabSz="1371600">
              <a:spcBef>
                <a:spcPts val="1500"/>
              </a:spcBef>
              <a:buNone/>
            </a:pPr>
            <a:r>
              <a:rPr lang="en-US" sz="4200" dirty="0">
                <a:solidFill>
                  <a:prstClr val="black"/>
                </a:solidFill>
                <a:latin typeface="Calibri" panose="020F0502020204030204" pitchFamily="34" charset="0"/>
                <a:cs typeface="Calibri" panose="020F0502020204030204" pitchFamily="34" charset="0"/>
              </a:rPr>
              <a:t>(on each frame)</a:t>
            </a:r>
            <a:endParaRPr lang="en-GB" sz="4200" dirty="0">
              <a:solidFill>
                <a:prstClr val="black"/>
              </a:solidFill>
              <a:latin typeface="Calibri" panose="020F0502020204030204" pitchFamily="34" charset="0"/>
              <a:cs typeface="Calibri" panose="020F0502020204030204" pitchFamily="34" charset="0"/>
            </a:endParaRPr>
          </a:p>
        </p:txBody>
      </p:sp>
      <p:pic>
        <p:nvPicPr>
          <p:cNvPr id="8" name="Content Placeholder 7">
            <a:extLst>
              <a:ext uri="{FF2B5EF4-FFF2-40B4-BE49-F238E27FC236}">
                <a16:creationId xmlns:a16="http://schemas.microsoft.com/office/drawing/2014/main" id="{E2DE5B9B-2C2E-45D2-825E-292D0582CA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03995" y="1763222"/>
            <a:ext cx="10080008" cy="6187914"/>
          </a:xfrm>
        </p:spPr>
      </p:pic>
    </p:spTree>
    <p:extLst>
      <p:ext uri="{BB962C8B-B14F-4D97-AF65-F5344CB8AC3E}">
        <p14:creationId xmlns:p14="http://schemas.microsoft.com/office/powerpoint/2010/main" val="2431962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05E86693-1D01-443D-AA83-B699EB3A3428}"/>
              </a:ext>
            </a:extLst>
          </p:cNvPr>
          <p:cNvSpPr>
            <a:spLocks noGrp="1"/>
          </p:cNvSpPr>
          <p:nvPr>
            <p:ph type="title"/>
          </p:nvPr>
        </p:nvSpPr>
        <p:spPr>
          <a:xfrm>
            <a:off x="1257300" y="950218"/>
            <a:ext cx="15773400" cy="1988345"/>
          </a:xfrm>
        </p:spPr>
        <p:txBody>
          <a:bodyPr/>
          <a:lstStyle/>
          <a:p>
            <a:r>
              <a:rPr lang="en-GB" b="1" dirty="0">
                <a:latin typeface="Calibri" panose="020F0502020204030204" pitchFamily="34" charset="0"/>
                <a:cs typeface="Calibri" panose="020F0502020204030204" pitchFamily="34" charset="0"/>
              </a:rPr>
              <a:t>Future Plan</a:t>
            </a:r>
            <a:endParaRPr lang="en-US" dirty="0"/>
          </a:p>
        </p:txBody>
      </p:sp>
      <p:sp>
        <p:nvSpPr>
          <p:cNvPr id="16" name="Content Placeholder 2">
            <a:extLst>
              <a:ext uri="{FF2B5EF4-FFF2-40B4-BE49-F238E27FC236}">
                <a16:creationId xmlns:a16="http://schemas.microsoft.com/office/drawing/2014/main" id="{7E74BE60-7CAC-4745-A815-F38BA931B00A}"/>
              </a:ext>
            </a:extLst>
          </p:cNvPr>
          <p:cNvSpPr>
            <a:spLocks noGrp="1"/>
          </p:cNvSpPr>
          <p:nvPr>
            <p:ph idx="1"/>
          </p:nvPr>
        </p:nvSpPr>
        <p:spPr>
          <a:xfrm>
            <a:off x="1257300" y="3212306"/>
            <a:ext cx="15773400" cy="6527007"/>
          </a:xfrm>
        </p:spPr>
        <p:txBody>
          <a:bodyPr/>
          <a:lstStyle/>
          <a:p>
            <a:pPr>
              <a:lnSpc>
                <a:spcPct val="150000"/>
              </a:lnSpc>
              <a:buFont typeface="Wingdings" panose="05000000000000000000" pitchFamily="2" charset="2"/>
              <a:buChar char="Ø"/>
            </a:pPr>
            <a:r>
              <a:rPr lang="en-US" dirty="0"/>
              <a:t> Adding more real life features</a:t>
            </a:r>
          </a:p>
          <a:p>
            <a:pPr>
              <a:lnSpc>
                <a:spcPct val="150000"/>
              </a:lnSpc>
              <a:buFont typeface="Wingdings" panose="05000000000000000000" pitchFamily="2" charset="2"/>
              <a:buChar char="Ø"/>
            </a:pPr>
            <a:r>
              <a:rPr lang="en-US" dirty="0"/>
              <a:t> Making this system more robust</a:t>
            </a:r>
          </a:p>
          <a:p>
            <a:pPr>
              <a:lnSpc>
                <a:spcPct val="150000"/>
              </a:lnSpc>
              <a:buFont typeface="Wingdings" panose="05000000000000000000" pitchFamily="2" charset="2"/>
              <a:buChar char="Ø"/>
            </a:pPr>
            <a:r>
              <a:rPr lang="en-US" dirty="0"/>
              <a:t> Adding Number Plate Detection with OCR support</a:t>
            </a:r>
          </a:p>
          <a:p>
            <a:pPr>
              <a:lnSpc>
                <a:spcPct val="150000"/>
              </a:lnSpc>
              <a:buFont typeface="Wingdings" panose="05000000000000000000" pitchFamily="2" charset="2"/>
              <a:buChar char="Ø"/>
            </a:pPr>
            <a:r>
              <a:rPr lang="en-US" dirty="0"/>
              <a:t> Adding more traffic violation conditions</a:t>
            </a:r>
          </a:p>
          <a:p>
            <a:pPr marL="0" indent="0">
              <a:lnSpc>
                <a:spcPct val="150000"/>
              </a:lnSpc>
              <a:buNone/>
            </a:pPr>
            <a:endParaRPr lang="en-US" dirty="0"/>
          </a:p>
          <a:p>
            <a:pPr>
              <a:lnSpc>
                <a:spcPct val="150000"/>
              </a:lnSpc>
              <a:buFont typeface="Wingdings" panose="05000000000000000000" pitchFamily="2" charset="2"/>
              <a:buChar char="Ø"/>
            </a:pPr>
            <a:endParaRPr lang="en-US" dirty="0"/>
          </a:p>
        </p:txBody>
      </p:sp>
      <p:sp>
        <p:nvSpPr>
          <p:cNvPr id="5" name="Oval 4">
            <a:extLst>
              <a:ext uri="{FF2B5EF4-FFF2-40B4-BE49-F238E27FC236}">
                <a16:creationId xmlns:a16="http://schemas.microsoft.com/office/drawing/2014/main" id="{A8531322-1947-465B-B597-18A16FD35601}"/>
              </a:ext>
            </a:extLst>
          </p:cNvPr>
          <p:cNvSpPr/>
          <p:nvPr/>
        </p:nvSpPr>
        <p:spPr>
          <a:xfrm>
            <a:off x="16001999" y="9001126"/>
            <a:ext cx="785813" cy="72866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100" dirty="0">
                <a:solidFill>
                  <a:prstClr val="white"/>
                </a:solidFill>
                <a:latin typeface="Bell MT" panose="02020503060305020303" pitchFamily="18" charset="0"/>
              </a:rPr>
              <a:t>19</a:t>
            </a:r>
          </a:p>
        </p:txBody>
      </p:sp>
    </p:spTree>
    <p:extLst>
      <p:ext uri="{BB962C8B-B14F-4D97-AF65-F5344CB8AC3E}">
        <p14:creationId xmlns:p14="http://schemas.microsoft.com/office/powerpoint/2010/main" val="2720053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167F9F65-DBF4-4850-9EC4-99C5EA6242C1}"/>
              </a:ext>
            </a:extLst>
          </p:cNvPr>
          <p:cNvSpPr/>
          <p:nvPr/>
        </p:nvSpPr>
        <p:spPr>
          <a:xfrm>
            <a:off x="16002000" y="9172576"/>
            <a:ext cx="571500" cy="55721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700" dirty="0">
                <a:solidFill>
                  <a:prstClr val="white"/>
                </a:solidFill>
                <a:latin typeface="Bell MT" panose="02020503060305020303" pitchFamily="18" charset="0"/>
              </a:rPr>
              <a:t>2</a:t>
            </a:r>
          </a:p>
        </p:txBody>
      </p:sp>
      <p:sp>
        <p:nvSpPr>
          <p:cNvPr id="14" name="Title 1">
            <a:extLst>
              <a:ext uri="{FF2B5EF4-FFF2-40B4-BE49-F238E27FC236}">
                <a16:creationId xmlns:a16="http://schemas.microsoft.com/office/drawing/2014/main" id="{05E86693-1D01-443D-AA83-B699EB3A3428}"/>
              </a:ext>
            </a:extLst>
          </p:cNvPr>
          <p:cNvSpPr>
            <a:spLocks noGrp="1"/>
          </p:cNvSpPr>
          <p:nvPr>
            <p:ph type="title"/>
          </p:nvPr>
        </p:nvSpPr>
        <p:spPr>
          <a:xfrm>
            <a:off x="1257300" y="950218"/>
            <a:ext cx="15773400" cy="1988345"/>
          </a:xfrm>
        </p:spPr>
        <p:txBody>
          <a:bodyPr/>
          <a:lstStyle/>
          <a:p>
            <a:r>
              <a:rPr lang="en-GB" b="1" dirty="0">
                <a:latin typeface="Calibri" panose="020F0502020204030204" pitchFamily="34" charset="0"/>
                <a:cs typeface="Calibri" panose="020F0502020204030204" pitchFamily="34" charset="0"/>
              </a:rPr>
              <a:t>Objectives</a:t>
            </a:r>
            <a:endParaRPr lang="en-US" dirty="0"/>
          </a:p>
        </p:txBody>
      </p:sp>
      <p:sp>
        <p:nvSpPr>
          <p:cNvPr id="16" name="Content Placeholder 2">
            <a:extLst>
              <a:ext uri="{FF2B5EF4-FFF2-40B4-BE49-F238E27FC236}">
                <a16:creationId xmlns:a16="http://schemas.microsoft.com/office/drawing/2014/main" id="{7E74BE60-7CAC-4745-A815-F38BA931B00A}"/>
              </a:ext>
            </a:extLst>
          </p:cNvPr>
          <p:cNvSpPr>
            <a:spLocks noGrp="1"/>
          </p:cNvSpPr>
          <p:nvPr>
            <p:ph idx="1"/>
          </p:nvPr>
        </p:nvSpPr>
        <p:spPr>
          <a:xfrm>
            <a:off x="1257300" y="3212306"/>
            <a:ext cx="15773400" cy="6527007"/>
          </a:xfrm>
        </p:spPr>
        <p:txBody>
          <a:bodyPr/>
          <a:lstStyle/>
          <a:p>
            <a:pPr>
              <a:buFont typeface="Wingdings" panose="05000000000000000000" pitchFamily="2" charset="2"/>
              <a:buChar char="Ø"/>
            </a:pPr>
            <a:r>
              <a:rPr lang="en-US" dirty="0"/>
              <a:t> Automate traffic signal violation detection</a:t>
            </a:r>
          </a:p>
          <a:p>
            <a:pPr>
              <a:buFont typeface="Wingdings" panose="05000000000000000000" pitchFamily="2" charset="2"/>
              <a:buChar char="Ø"/>
            </a:pPr>
            <a:endParaRPr lang="en-US" dirty="0"/>
          </a:p>
          <a:p>
            <a:pPr>
              <a:buFont typeface="Wingdings" panose="05000000000000000000" pitchFamily="2" charset="2"/>
              <a:buChar char="Ø"/>
            </a:pPr>
            <a:r>
              <a:rPr lang="en-US" dirty="0"/>
              <a:t> Make it easy for the traffic police department to monitor the traffic</a:t>
            </a:r>
          </a:p>
          <a:p>
            <a:pPr>
              <a:buFont typeface="Wingdings" panose="05000000000000000000" pitchFamily="2" charset="2"/>
              <a:buChar char="Ø"/>
            </a:pPr>
            <a:endParaRPr lang="en-US" dirty="0"/>
          </a:p>
          <a:p>
            <a:pPr>
              <a:buFont typeface="Wingdings" panose="05000000000000000000" pitchFamily="2" charset="2"/>
              <a:buChar char="Ø"/>
            </a:pPr>
            <a:r>
              <a:rPr lang="en-US" dirty="0"/>
              <a:t> Detecting and tracking the vehicle and their activities accurately</a:t>
            </a:r>
          </a:p>
        </p:txBody>
      </p:sp>
      <mc:AlternateContent xmlns:mc="http://schemas.openxmlformats.org/markup-compatibility/2006">
        <mc:Choice xmlns:pslz="http://schemas.microsoft.com/office/powerpoint/2016/slidezoom" Requires="pslz">
          <p:graphicFrame>
            <p:nvGraphicFramePr>
              <p:cNvPr id="3" name="Slide Zoom 2">
                <a:extLst>
                  <a:ext uri="{FF2B5EF4-FFF2-40B4-BE49-F238E27FC236}">
                    <a16:creationId xmlns:a16="http://schemas.microsoft.com/office/drawing/2014/main" id="{25FF16C4-8CFF-4E37-88E3-D9181FC1AC28}"/>
                  </a:ext>
                </a:extLst>
              </p:cNvPr>
              <p:cNvGraphicFramePr>
                <a:graphicFrameLocks noChangeAspect="1"/>
              </p:cNvGraphicFramePr>
              <p:nvPr/>
            </p:nvGraphicFramePr>
            <p:xfrm>
              <a:off x="-3979074" y="3682676"/>
              <a:ext cx="4572000" cy="2571750"/>
            </p:xfrm>
            <a:graphic>
              <a:graphicData uri="http://schemas.microsoft.com/office/powerpoint/2016/slidezoom">
                <pslz:sldZm>
                  <pslz:sldZmObj sldId="257" cId="613372217">
                    <pslz:zmPr id="{53567AF4-2A3C-4EC2-9E44-30EC423584ED}" returnToParent="0" transitionDur="1000">
                      <p166:blipFill xmlns:p166="http://schemas.microsoft.com/office/powerpoint/2016/6/main">
                        <a:blip r:embed="rId2"/>
                        <a:stretch>
                          <a:fillRect/>
                        </a:stretch>
                      </p166:blipFill>
                      <p166:spPr xmlns:p166="http://schemas.microsoft.com/office/powerpoint/2016/6/main">
                        <a:xfrm>
                          <a:off x="0" y="0"/>
                          <a:ext cx="4572000" cy="2571750"/>
                        </a:xfrm>
                        <a:prstGeom prst="rect">
                          <a:avLst/>
                        </a:prstGeom>
                        <a:ln w="3175">
                          <a:solidFill>
                            <a:prstClr val="ltGray"/>
                          </a:solidFill>
                        </a:ln>
                      </p166:spPr>
                    </pslz:zmPr>
                  </pslz:sldZmObj>
                </pslz:sldZm>
              </a:graphicData>
            </a:graphic>
          </p:graphicFrame>
        </mc:Choice>
        <mc:Fallback>
          <p:pic>
            <p:nvPicPr>
              <p:cNvPr id="3" name="Slide Zoom 2">
                <a:hlinkClick r:id="rId3" action="ppaction://hlinksldjump"/>
                <a:extLst>
                  <a:ext uri="{FF2B5EF4-FFF2-40B4-BE49-F238E27FC236}">
                    <a16:creationId xmlns:a16="http://schemas.microsoft.com/office/drawing/2014/main" id="{25FF16C4-8CFF-4E37-88E3-D9181FC1AC28}"/>
                  </a:ext>
                </a:extLst>
              </p:cNvPr>
              <p:cNvPicPr>
                <a:picLocks noGrp="1" noRot="1" noChangeAspect="1" noMove="1" noResize="1" noEditPoints="1" noAdjustHandles="1" noChangeArrowheads="1" noChangeShapeType="1"/>
              </p:cNvPicPr>
              <p:nvPr/>
            </p:nvPicPr>
            <p:blipFill>
              <a:blip r:embed="rId2"/>
              <a:stretch>
                <a:fillRect/>
              </a:stretch>
            </p:blipFill>
            <p:spPr>
              <a:xfrm>
                <a:off x="-3979074" y="3682676"/>
                <a:ext cx="4572000" cy="2571750"/>
              </a:xfrm>
              <a:prstGeom prst="rect">
                <a:avLst/>
              </a:prstGeom>
              <a:ln w="3175">
                <a:solidFill>
                  <a:prstClr val="ltGray"/>
                </a:solidFill>
              </a:ln>
            </p:spPr>
          </p:pic>
        </mc:Fallback>
      </mc:AlternateContent>
    </p:spTree>
    <p:extLst>
      <p:ext uri="{BB962C8B-B14F-4D97-AF65-F5344CB8AC3E}">
        <p14:creationId xmlns:p14="http://schemas.microsoft.com/office/powerpoint/2010/main" val="6133722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CF93767-2DDB-43A5-BF79-ED24E52220B3}"/>
              </a:ext>
            </a:extLst>
          </p:cNvPr>
          <p:cNvSpPr txBox="1"/>
          <p:nvPr/>
        </p:nvSpPr>
        <p:spPr>
          <a:xfrm>
            <a:off x="899491" y="3349283"/>
            <a:ext cx="16489019" cy="2308324"/>
          </a:xfrm>
          <a:prstGeom prst="rect">
            <a:avLst/>
          </a:prstGeom>
          <a:noFill/>
        </p:spPr>
        <p:txBody>
          <a:bodyPr wrap="square" rtlCol="0">
            <a:spAutoFit/>
          </a:bodyPr>
          <a:lstStyle/>
          <a:p>
            <a:pPr algn="ctr" defTabSz="1371600"/>
            <a:r>
              <a:rPr lang="en-GB" sz="14400" dirty="0">
                <a:solidFill>
                  <a:prstClr val="black"/>
                </a:solidFill>
                <a:latin typeface="Calibri" panose="020F0502020204030204"/>
              </a:rPr>
              <a:t>THANK YOU</a:t>
            </a:r>
          </a:p>
        </p:txBody>
      </p:sp>
      <p:sp>
        <p:nvSpPr>
          <p:cNvPr id="5" name="Oval 4">
            <a:extLst>
              <a:ext uri="{FF2B5EF4-FFF2-40B4-BE49-F238E27FC236}">
                <a16:creationId xmlns:a16="http://schemas.microsoft.com/office/drawing/2014/main" id="{3675EAF5-2FDB-40C0-81C3-774535E947E6}"/>
              </a:ext>
            </a:extLst>
          </p:cNvPr>
          <p:cNvSpPr/>
          <p:nvPr/>
        </p:nvSpPr>
        <p:spPr>
          <a:xfrm>
            <a:off x="16011939" y="9135302"/>
            <a:ext cx="775872" cy="72866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100" dirty="0">
                <a:solidFill>
                  <a:prstClr val="white"/>
                </a:solidFill>
                <a:latin typeface="Bell MT" panose="02020503060305020303" pitchFamily="18" charset="0"/>
              </a:rPr>
              <a:t>20</a:t>
            </a:r>
          </a:p>
        </p:txBody>
      </p:sp>
    </p:spTree>
    <p:extLst>
      <p:ext uri="{BB962C8B-B14F-4D97-AF65-F5344CB8AC3E}">
        <p14:creationId xmlns:p14="http://schemas.microsoft.com/office/powerpoint/2010/main" val="917382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6031A-393C-4366-8082-CCF0EBEB21C4}"/>
              </a:ext>
            </a:extLst>
          </p:cNvPr>
          <p:cNvSpPr>
            <a:spLocks noGrp="1"/>
          </p:cNvSpPr>
          <p:nvPr>
            <p:ph type="title"/>
          </p:nvPr>
        </p:nvSpPr>
        <p:spPr>
          <a:xfrm>
            <a:off x="1257300" y="950218"/>
            <a:ext cx="15773400" cy="1988345"/>
          </a:xfrm>
        </p:spPr>
        <p:txBody>
          <a:bodyPr/>
          <a:lstStyle/>
          <a:p>
            <a:r>
              <a:rPr lang="en-GB" b="1" dirty="0">
                <a:latin typeface="Calibri" panose="020F0502020204030204" pitchFamily="34" charset="0"/>
                <a:cs typeface="Calibri" panose="020F0502020204030204" pitchFamily="34" charset="0"/>
              </a:rPr>
              <a:t>OVERVIEW</a:t>
            </a:r>
            <a:endParaRPr lang="en-US" dirty="0"/>
          </a:p>
        </p:txBody>
      </p:sp>
      <p:sp>
        <p:nvSpPr>
          <p:cNvPr id="3" name="Content Placeholder 2">
            <a:extLst>
              <a:ext uri="{FF2B5EF4-FFF2-40B4-BE49-F238E27FC236}">
                <a16:creationId xmlns:a16="http://schemas.microsoft.com/office/drawing/2014/main" id="{04A931BD-643E-41D4-BC58-039438FB6E8A}"/>
              </a:ext>
            </a:extLst>
          </p:cNvPr>
          <p:cNvSpPr>
            <a:spLocks noGrp="1"/>
          </p:cNvSpPr>
          <p:nvPr>
            <p:ph idx="1"/>
          </p:nvPr>
        </p:nvSpPr>
        <p:spPr/>
        <p:txBody>
          <a:bodyPr>
            <a:normAutofit/>
          </a:bodyPr>
          <a:lstStyle/>
          <a:p>
            <a:pPr marL="0" indent="0">
              <a:buNone/>
            </a:pPr>
            <a:endParaRPr lang="en-US" dirty="0"/>
          </a:p>
          <a:p>
            <a:pPr marL="0" indent="0">
              <a:buNone/>
            </a:pPr>
            <a:r>
              <a:rPr lang="en-US" sz="4800" dirty="0"/>
              <a:t>The System contains two main components –</a:t>
            </a:r>
          </a:p>
          <a:p>
            <a:pPr marL="0" indent="0">
              <a:buNone/>
            </a:pPr>
            <a:endParaRPr lang="en-US" sz="4800" dirty="0"/>
          </a:p>
          <a:p>
            <a:pPr lvl="0" fontAlgn="base"/>
            <a:r>
              <a:rPr lang="en-US" sz="4800" dirty="0"/>
              <a:t> Vehicle Detection Model (YOLOv3)</a:t>
            </a:r>
          </a:p>
          <a:p>
            <a:pPr lvl="0" fontAlgn="base"/>
            <a:r>
              <a:rPr lang="en-US" sz="4800" dirty="0"/>
              <a:t> Graphical User Interface (</a:t>
            </a:r>
            <a:r>
              <a:rPr lang="en-US" sz="4800" dirty="0" err="1"/>
              <a:t>Tkinter</a:t>
            </a:r>
            <a:r>
              <a:rPr lang="en-US" sz="4800" dirty="0"/>
              <a:t>)  </a:t>
            </a:r>
          </a:p>
        </p:txBody>
      </p:sp>
      <p:sp>
        <p:nvSpPr>
          <p:cNvPr id="4" name="Oval 3">
            <a:extLst>
              <a:ext uri="{FF2B5EF4-FFF2-40B4-BE49-F238E27FC236}">
                <a16:creationId xmlns:a16="http://schemas.microsoft.com/office/drawing/2014/main" id="{12E83567-2D44-4592-84F3-9816555A7ED2}"/>
              </a:ext>
            </a:extLst>
          </p:cNvPr>
          <p:cNvSpPr/>
          <p:nvPr/>
        </p:nvSpPr>
        <p:spPr>
          <a:xfrm>
            <a:off x="16002000" y="9172576"/>
            <a:ext cx="571500" cy="55721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700" dirty="0">
                <a:solidFill>
                  <a:prstClr val="white"/>
                </a:solidFill>
                <a:latin typeface="Bell MT" panose="02020503060305020303" pitchFamily="18" charset="0"/>
              </a:rPr>
              <a:t>3</a:t>
            </a:r>
          </a:p>
        </p:txBody>
      </p:sp>
    </p:spTree>
    <p:extLst>
      <p:ext uri="{BB962C8B-B14F-4D97-AF65-F5344CB8AC3E}">
        <p14:creationId xmlns:p14="http://schemas.microsoft.com/office/powerpoint/2010/main" val="1942382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ADC5F-A959-4AA5-B316-1636B5368540}"/>
              </a:ext>
            </a:extLst>
          </p:cNvPr>
          <p:cNvSpPr>
            <a:spLocks noGrp="1"/>
          </p:cNvSpPr>
          <p:nvPr>
            <p:ph type="title"/>
          </p:nvPr>
        </p:nvSpPr>
        <p:spPr>
          <a:xfrm>
            <a:off x="1257300" y="719138"/>
            <a:ext cx="15773400" cy="1988345"/>
          </a:xfrm>
        </p:spPr>
        <p:txBody>
          <a:bodyPr/>
          <a:lstStyle/>
          <a:p>
            <a:r>
              <a:rPr lang="en-GB" b="1" dirty="0">
                <a:latin typeface="Calibri" panose="020F0502020204030204" pitchFamily="34" charset="0"/>
                <a:cs typeface="Calibri" panose="020F0502020204030204" pitchFamily="34" charset="0"/>
              </a:rPr>
              <a:t>System Overview</a:t>
            </a:r>
            <a:endParaRPr lang="en-US" dirty="0"/>
          </a:p>
        </p:txBody>
      </p:sp>
      <p:sp>
        <p:nvSpPr>
          <p:cNvPr id="4" name="Oval 3">
            <a:extLst>
              <a:ext uri="{FF2B5EF4-FFF2-40B4-BE49-F238E27FC236}">
                <a16:creationId xmlns:a16="http://schemas.microsoft.com/office/drawing/2014/main" id="{5EBA63A6-E61F-48B3-8030-46CDA118D4A8}"/>
              </a:ext>
            </a:extLst>
          </p:cNvPr>
          <p:cNvSpPr/>
          <p:nvPr/>
        </p:nvSpPr>
        <p:spPr>
          <a:xfrm>
            <a:off x="16002000" y="9172576"/>
            <a:ext cx="571500" cy="55721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700" dirty="0">
                <a:solidFill>
                  <a:prstClr val="white"/>
                </a:solidFill>
                <a:latin typeface="Bell MT" panose="02020503060305020303" pitchFamily="18" charset="0"/>
              </a:rPr>
              <a:t>4</a:t>
            </a:r>
          </a:p>
        </p:txBody>
      </p:sp>
      <p:pic>
        <p:nvPicPr>
          <p:cNvPr id="8" name="Content Placeholder 7">
            <a:extLst>
              <a:ext uri="{FF2B5EF4-FFF2-40B4-BE49-F238E27FC236}">
                <a16:creationId xmlns:a16="http://schemas.microsoft.com/office/drawing/2014/main" id="{B4EC8E45-503B-46FF-A555-D5B5DEF9905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00775" y="2937272"/>
            <a:ext cx="5886450" cy="6129338"/>
          </a:xfrm>
        </p:spPr>
      </p:pic>
    </p:spTree>
    <p:extLst>
      <p:ext uri="{BB962C8B-B14F-4D97-AF65-F5344CB8AC3E}">
        <p14:creationId xmlns:p14="http://schemas.microsoft.com/office/powerpoint/2010/main" val="3300502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390559-7BA4-413C-A186-5847529CE660}"/>
              </a:ext>
            </a:extLst>
          </p:cNvPr>
          <p:cNvSpPr txBox="1"/>
          <p:nvPr/>
        </p:nvSpPr>
        <p:spPr>
          <a:xfrm>
            <a:off x="636470" y="1180765"/>
            <a:ext cx="12454128" cy="1200329"/>
          </a:xfrm>
          <a:prstGeom prst="rect">
            <a:avLst/>
          </a:prstGeom>
          <a:noFill/>
        </p:spPr>
        <p:txBody>
          <a:bodyPr wrap="square" rtlCol="0">
            <a:spAutoFit/>
          </a:bodyPr>
          <a:lstStyle/>
          <a:p>
            <a:pPr defTabSz="1371600"/>
            <a:r>
              <a:rPr lang="en-GB" sz="7200" b="1" dirty="0">
                <a:solidFill>
                  <a:prstClr val="black"/>
                </a:solidFill>
                <a:latin typeface="Calibri" panose="020F0502020204030204"/>
              </a:rPr>
              <a:t>Methodology</a:t>
            </a:r>
          </a:p>
        </p:txBody>
      </p:sp>
      <p:sp>
        <p:nvSpPr>
          <p:cNvPr id="5" name="Content Placeholder 2">
            <a:extLst>
              <a:ext uri="{FF2B5EF4-FFF2-40B4-BE49-F238E27FC236}">
                <a16:creationId xmlns:a16="http://schemas.microsoft.com/office/drawing/2014/main" id="{00F0F885-9006-406F-B61F-A8AFA23C4F77}"/>
              </a:ext>
            </a:extLst>
          </p:cNvPr>
          <p:cNvSpPr>
            <a:spLocks noGrp="1"/>
          </p:cNvSpPr>
          <p:nvPr>
            <p:ph idx="1"/>
          </p:nvPr>
        </p:nvSpPr>
        <p:spPr>
          <a:xfrm>
            <a:off x="948849" y="2699097"/>
            <a:ext cx="16390302" cy="7061895"/>
          </a:xfrm>
        </p:spPr>
        <p:txBody>
          <a:bodyPr>
            <a:normAutofit/>
          </a:bodyPr>
          <a:lstStyle/>
          <a:p>
            <a:pPr marL="0" indent="0" algn="just">
              <a:buNone/>
            </a:pPr>
            <a:r>
              <a:rPr lang="en-GB" b="1" dirty="0">
                <a:latin typeface="Calibri" panose="020F0502020204030204" pitchFamily="34" charset="0"/>
                <a:cs typeface="Calibri" panose="020F0502020204030204" pitchFamily="34" charset="0"/>
              </a:rPr>
              <a:t>Vehicle Classification:</a:t>
            </a:r>
          </a:p>
          <a:p>
            <a:pPr marL="0" indent="0">
              <a:buNone/>
            </a:pPr>
            <a:r>
              <a:rPr lang="en-US" dirty="0"/>
              <a:t>An object detection model YOLOv3 is used to classify moving vehicles. </a:t>
            </a:r>
          </a:p>
          <a:p>
            <a:pPr marL="0" indent="0">
              <a:buNone/>
            </a:pPr>
            <a:endParaRPr lang="en-US" sz="1500" dirty="0"/>
          </a:p>
          <a:p>
            <a:pPr marL="0" indent="0">
              <a:buNone/>
            </a:pPr>
            <a:r>
              <a:rPr lang="en-US" dirty="0"/>
              <a:t>Features of the model:</a:t>
            </a:r>
          </a:p>
          <a:p>
            <a:pPr>
              <a:buFont typeface="Wingdings" panose="05000000000000000000" pitchFamily="2" charset="2"/>
              <a:buChar char="Ø"/>
            </a:pPr>
            <a:r>
              <a:rPr lang="en-US" dirty="0"/>
              <a:t> Bounding Box Predictions</a:t>
            </a:r>
          </a:p>
          <a:p>
            <a:pPr>
              <a:buFont typeface="Wingdings" panose="05000000000000000000" pitchFamily="2" charset="2"/>
              <a:buChar char="Ø"/>
            </a:pPr>
            <a:r>
              <a:rPr lang="en-US" dirty="0"/>
              <a:t> Class Prediction</a:t>
            </a:r>
          </a:p>
          <a:p>
            <a:pPr>
              <a:buFont typeface="Wingdings" panose="05000000000000000000" pitchFamily="2" charset="2"/>
              <a:buChar char="Ø"/>
            </a:pPr>
            <a:r>
              <a:rPr lang="en-US" dirty="0"/>
              <a:t> Predictions across scales</a:t>
            </a:r>
          </a:p>
          <a:p>
            <a:pPr>
              <a:buFont typeface="Wingdings" panose="05000000000000000000" pitchFamily="2" charset="2"/>
              <a:buChar char="Ø"/>
            </a:pPr>
            <a:r>
              <a:rPr lang="en-US" dirty="0"/>
              <a:t> Feature Extractor</a:t>
            </a:r>
            <a:br>
              <a:rPr lang="en-US" dirty="0"/>
            </a:br>
            <a:endParaRPr lang="en-US" dirty="0"/>
          </a:p>
          <a:p>
            <a:pPr marL="0" indent="0" algn="just">
              <a:buNone/>
            </a:pPr>
            <a:endParaRPr lang="en-GB" dirty="0">
              <a:latin typeface="Calibri" panose="020F0502020204030204" pitchFamily="34" charset="0"/>
              <a:cs typeface="Calibri" panose="020F0502020204030204" pitchFamily="34" charset="0"/>
            </a:endParaRPr>
          </a:p>
          <a:p>
            <a:pPr marL="0" indent="0" algn="just">
              <a:buNone/>
            </a:pPr>
            <a:endParaRPr lang="en-GB" dirty="0">
              <a:latin typeface="Calibri" panose="020F0502020204030204" pitchFamily="34" charset="0"/>
              <a:cs typeface="Calibri" panose="020F0502020204030204" pitchFamily="34" charset="0"/>
            </a:endParaRPr>
          </a:p>
        </p:txBody>
      </p:sp>
      <p:sp>
        <p:nvSpPr>
          <p:cNvPr id="6" name="Oval 5">
            <a:extLst>
              <a:ext uri="{FF2B5EF4-FFF2-40B4-BE49-F238E27FC236}">
                <a16:creationId xmlns:a16="http://schemas.microsoft.com/office/drawing/2014/main" id="{FC7E0B3E-9150-45E6-AB47-E3C8139C380F}"/>
              </a:ext>
            </a:extLst>
          </p:cNvPr>
          <p:cNvSpPr/>
          <p:nvPr/>
        </p:nvSpPr>
        <p:spPr>
          <a:xfrm>
            <a:off x="16002000" y="9172576"/>
            <a:ext cx="571500" cy="55721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700" dirty="0">
                <a:solidFill>
                  <a:prstClr val="white"/>
                </a:solidFill>
                <a:latin typeface="Bell MT" panose="02020503060305020303" pitchFamily="18" charset="0"/>
              </a:rPr>
              <a:t>5</a:t>
            </a:r>
          </a:p>
        </p:txBody>
      </p:sp>
    </p:spTree>
    <p:extLst>
      <p:ext uri="{BB962C8B-B14F-4D97-AF65-F5344CB8AC3E}">
        <p14:creationId xmlns:p14="http://schemas.microsoft.com/office/powerpoint/2010/main" val="3540267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60E8846-1C35-471A-A60C-0FCC292137BD}"/>
              </a:ext>
            </a:extLst>
          </p:cNvPr>
          <p:cNvSpPr txBox="1"/>
          <p:nvPr/>
        </p:nvSpPr>
        <p:spPr>
          <a:xfrm>
            <a:off x="636470" y="1180765"/>
            <a:ext cx="12454128" cy="1200329"/>
          </a:xfrm>
          <a:prstGeom prst="rect">
            <a:avLst/>
          </a:prstGeom>
          <a:noFill/>
        </p:spPr>
        <p:txBody>
          <a:bodyPr wrap="square" rtlCol="0">
            <a:spAutoFit/>
          </a:bodyPr>
          <a:lstStyle/>
          <a:p>
            <a:pPr defTabSz="1371600"/>
            <a:r>
              <a:rPr lang="en-GB" sz="7200" b="1" dirty="0">
                <a:solidFill>
                  <a:prstClr val="black"/>
                </a:solidFill>
                <a:latin typeface="Calibri" panose="020F0502020204030204"/>
              </a:rPr>
              <a:t>Methodology </a:t>
            </a:r>
            <a:r>
              <a:rPr lang="en-GB" sz="7200" dirty="0">
                <a:solidFill>
                  <a:prstClr val="black"/>
                </a:solidFill>
                <a:latin typeface="Calibri" panose="020F0502020204030204"/>
              </a:rPr>
              <a:t>(Cont.)</a:t>
            </a:r>
          </a:p>
        </p:txBody>
      </p:sp>
      <p:sp>
        <p:nvSpPr>
          <p:cNvPr id="9" name="Content Placeholder 2">
            <a:extLst>
              <a:ext uri="{FF2B5EF4-FFF2-40B4-BE49-F238E27FC236}">
                <a16:creationId xmlns:a16="http://schemas.microsoft.com/office/drawing/2014/main" id="{1BC3E919-1879-47B6-923A-3180D2CADE53}"/>
              </a:ext>
            </a:extLst>
          </p:cNvPr>
          <p:cNvSpPr>
            <a:spLocks noGrp="1"/>
          </p:cNvSpPr>
          <p:nvPr>
            <p:ph idx="1"/>
          </p:nvPr>
        </p:nvSpPr>
        <p:spPr>
          <a:xfrm>
            <a:off x="1561411" y="3225106"/>
            <a:ext cx="14311868" cy="6176348"/>
          </a:xfrm>
        </p:spPr>
        <p:txBody>
          <a:bodyPr>
            <a:normAutofit/>
          </a:bodyPr>
          <a:lstStyle/>
          <a:p>
            <a:pPr marL="0" indent="0" algn="just">
              <a:buNone/>
            </a:pPr>
            <a:r>
              <a:rPr lang="en-GB" b="1" dirty="0">
                <a:latin typeface="Calibri" panose="020F0502020204030204" pitchFamily="34" charset="0"/>
                <a:cs typeface="Calibri" panose="020F0502020204030204" pitchFamily="34" charset="0"/>
              </a:rPr>
              <a:t>Bounding Box Predictions:</a:t>
            </a:r>
          </a:p>
          <a:p>
            <a:pPr marL="0" indent="0" algn="just">
              <a:buNone/>
            </a:pPr>
            <a:r>
              <a:rPr lang="en-US" dirty="0"/>
              <a:t>	The network predicts 4 coordinates for each bounding box. YOLOv3 predicts an objectiveness score for each bounding box using logistic regression. 1 means complete overlap of bounding box prior over the ground truth object. It will predict only 1 bonding box prior for one ground truth object and any error in this would incur for both classification as well as detection loss.</a:t>
            </a:r>
          </a:p>
        </p:txBody>
      </p:sp>
      <p:sp>
        <p:nvSpPr>
          <p:cNvPr id="10" name="Oval 9">
            <a:extLst>
              <a:ext uri="{FF2B5EF4-FFF2-40B4-BE49-F238E27FC236}">
                <a16:creationId xmlns:a16="http://schemas.microsoft.com/office/drawing/2014/main" id="{CEA25805-B17C-401A-B7F6-09274E77BD52}"/>
              </a:ext>
            </a:extLst>
          </p:cNvPr>
          <p:cNvSpPr/>
          <p:nvPr/>
        </p:nvSpPr>
        <p:spPr>
          <a:xfrm>
            <a:off x="16002000" y="9172576"/>
            <a:ext cx="571500" cy="55721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700" dirty="0">
                <a:solidFill>
                  <a:prstClr val="white"/>
                </a:solidFill>
                <a:latin typeface="Bell MT" panose="02020503060305020303" pitchFamily="18" charset="0"/>
              </a:rPr>
              <a:t>6</a:t>
            </a:r>
          </a:p>
        </p:txBody>
      </p:sp>
    </p:spTree>
    <p:extLst>
      <p:ext uri="{BB962C8B-B14F-4D97-AF65-F5344CB8AC3E}">
        <p14:creationId xmlns:p14="http://schemas.microsoft.com/office/powerpoint/2010/main" val="316791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3459267-71E5-4722-BCA6-8A9CDAE050A2}"/>
              </a:ext>
            </a:extLst>
          </p:cNvPr>
          <p:cNvSpPr txBox="1"/>
          <p:nvPr/>
        </p:nvSpPr>
        <p:spPr>
          <a:xfrm>
            <a:off x="636470" y="1180765"/>
            <a:ext cx="12454128" cy="1200329"/>
          </a:xfrm>
          <a:prstGeom prst="rect">
            <a:avLst/>
          </a:prstGeom>
          <a:noFill/>
        </p:spPr>
        <p:txBody>
          <a:bodyPr wrap="square" rtlCol="0">
            <a:spAutoFit/>
          </a:bodyPr>
          <a:lstStyle/>
          <a:p>
            <a:pPr defTabSz="1371600"/>
            <a:r>
              <a:rPr lang="en-GB" sz="7200" b="1" dirty="0">
                <a:solidFill>
                  <a:prstClr val="black"/>
                </a:solidFill>
                <a:latin typeface="Calibri" panose="020F0502020204030204"/>
              </a:rPr>
              <a:t>Methodology </a:t>
            </a:r>
            <a:r>
              <a:rPr lang="en-GB" sz="7200" dirty="0">
                <a:solidFill>
                  <a:prstClr val="black"/>
                </a:solidFill>
                <a:latin typeface="Calibri" panose="020F0502020204030204"/>
              </a:rPr>
              <a:t>(Cont.)</a:t>
            </a:r>
          </a:p>
        </p:txBody>
      </p:sp>
      <p:sp>
        <p:nvSpPr>
          <p:cNvPr id="8" name="Content Placeholder 2">
            <a:extLst>
              <a:ext uri="{FF2B5EF4-FFF2-40B4-BE49-F238E27FC236}">
                <a16:creationId xmlns:a16="http://schemas.microsoft.com/office/drawing/2014/main" id="{041E1758-20E7-4AF3-A980-CA6BDA3B1095}"/>
              </a:ext>
            </a:extLst>
          </p:cNvPr>
          <p:cNvSpPr>
            <a:spLocks noGrp="1"/>
          </p:cNvSpPr>
          <p:nvPr>
            <p:ph idx="1"/>
          </p:nvPr>
        </p:nvSpPr>
        <p:spPr>
          <a:xfrm>
            <a:off x="1561411" y="3464805"/>
            <a:ext cx="14311868" cy="5097711"/>
          </a:xfrm>
        </p:spPr>
        <p:txBody>
          <a:bodyPr>
            <a:normAutofit/>
          </a:bodyPr>
          <a:lstStyle/>
          <a:p>
            <a:pPr marL="0" indent="0" algn="just">
              <a:buNone/>
            </a:pPr>
            <a:r>
              <a:rPr lang="en-GB" b="1" dirty="0">
                <a:latin typeface="Calibri" panose="020F0502020204030204" pitchFamily="34" charset="0"/>
                <a:cs typeface="Calibri" panose="020F0502020204030204" pitchFamily="34" charset="0"/>
              </a:rPr>
              <a:t>Class Prediction:</a:t>
            </a:r>
          </a:p>
          <a:p>
            <a:pPr marL="0" indent="0" algn="just">
              <a:buNone/>
            </a:pPr>
            <a:r>
              <a:rPr lang="en-US" dirty="0"/>
              <a:t>	YOLOv3 uses independent logistic classifiers for each class instead of a regular </a:t>
            </a:r>
            <a:r>
              <a:rPr lang="en-US" dirty="0" err="1"/>
              <a:t>softmax</a:t>
            </a:r>
            <a:r>
              <a:rPr lang="en-US" dirty="0"/>
              <a:t> layer. This is done to make the classification multi-label classification. Each box predicts the classes the bounding box may contain using multilabel classification. </a:t>
            </a:r>
          </a:p>
          <a:p>
            <a:pPr marL="0" indent="0" algn="just">
              <a:buNone/>
            </a:pPr>
            <a:endParaRPr lang="en-US" dirty="0"/>
          </a:p>
        </p:txBody>
      </p:sp>
      <p:sp>
        <p:nvSpPr>
          <p:cNvPr id="9" name="Oval 8">
            <a:extLst>
              <a:ext uri="{FF2B5EF4-FFF2-40B4-BE49-F238E27FC236}">
                <a16:creationId xmlns:a16="http://schemas.microsoft.com/office/drawing/2014/main" id="{4491A98E-D9BA-4290-BE07-DB6B8A7825FD}"/>
              </a:ext>
            </a:extLst>
          </p:cNvPr>
          <p:cNvSpPr/>
          <p:nvPr/>
        </p:nvSpPr>
        <p:spPr>
          <a:xfrm>
            <a:off x="16002000" y="9172576"/>
            <a:ext cx="571500" cy="55721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700" dirty="0">
                <a:solidFill>
                  <a:prstClr val="white"/>
                </a:solidFill>
                <a:latin typeface="Bell MT" panose="02020503060305020303" pitchFamily="18" charset="0"/>
              </a:rPr>
              <a:t>7</a:t>
            </a:r>
          </a:p>
        </p:txBody>
      </p:sp>
    </p:spTree>
    <p:extLst>
      <p:ext uri="{BB962C8B-B14F-4D97-AF65-F5344CB8AC3E}">
        <p14:creationId xmlns:p14="http://schemas.microsoft.com/office/powerpoint/2010/main" val="9969491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3459267-71E5-4722-BCA6-8A9CDAE050A2}"/>
              </a:ext>
            </a:extLst>
          </p:cNvPr>
          <p:cNvSpPr txBox="1"/>
          <p:nvPr/>
        </p:nvSpPr>
        <p:spPr>
          <a:xfrm>
            <a:off x="636470" y="1180765"/>
            <a:ext cx="12454128" cy="1200329"/>
          </a:xfrm>
          <a:prstGeom prst="rect">
            <a:avLst/>
          </a:prstGeom>
          <a:noFill/>
        </p:spPr>
        <p:txBody>
          <a:bodyPr wrap="square" rtlCol="0">
            <a:spAutoFit/>
          </a:bodyPr>
          <a:lstStyle/>
          <a:p>
            <a:pPr defTabSz="1371600"/>
            <a:r>
              <a:rPr lang="en-GB" sz="7200" b="1" dirty="0">
                <a:solidFill>
                  <a:prstClr val="black"/>
                </a:solidFill>
                <a:latin typeface="Calibri" panose="020F0502020204030204"/>
              </a:rPr>
              <a:t>Methodology </a:t>
            </a:r>
            <a:r>
              <a:rPr lang="en-GB" sz="7200" dirty="0">
                <a:solidFill>
                  <a:prstClr val="black"/>
                </a:solidFill>
                <a:latin typeface="Calibri" panose="020F0502020204030204"/>
              </a:rPr>
              <a:t>(Cont.)</a:t>
            </a:r>
          </a:p>
        </p:txBody>
      </p:sp>
      <p:sp>
        <p:nvSpPr>
          <p:cNvPr id="8" name="Content Placeholder 2">
            <a:extLst>
              <a:ext uri="{FF2B5EF4-FFF2-40B4-BE49-F238E27FC236}">
                <a16:creationId xmlns:a16="http://schemas.microsoft.com/office/drawing/2014/main" id="{041E1758-20E7-4AF3-A980-CA6BDA3B1095}"/>
              </a:ext>
            </a:extLst>
          </p:cNvPr>
          <p:cNvSpPr>
            <a:spLocks noGrp="1"/>
          </p:cNvSpPr>
          <p:nvPr>
            <p:ph idx="1"/>
          </p:nvPr>
        </p:nvSpPr>
        <p:spPr>
          <a:xfrm>
            <a:off x="1561410" y="3464805"/>
            <a:ext cx="14804574" cy="5097711"/>
          </a:xfrm>
        </p:spPr>
        <p:txBody>
          <a:bodyPr>
            <a:normAutofit/>
          </a:bodyPr>
          <a:lstStyle/>
          <a:p>
            <a:pPr marL="0" indent="0" algn="just">
              <a:buNone/>
            </a:pPr>
            <a:r>
              <a:rPr lang="en-US" b="1" dirty="0"/>
              <a:t>Predictions across scales:</a:t>
            </a:r>
          </a:p>
          <a:p>
            <a:pPr marL="0" indent="0" algn="just">
              <a:buNone/>
            </a:pPr>
            <a:endParaRPr lang="en-US" sz="1500" dirty="0"/>
          </a:p>
          <a:p>
            <a:pPr algn="just"/>
            <a:r>
              <a:rPr lang="en-US" dirty="0"/>
              <a:t>YOLOv3 predicts boxes at 3 different scales</a:t>
            </a:r>
          </a:p>
          <a:p>
            <a:pPr algn="just"/>
            <a:r>
              <a:rPr lang="en-US" dirty="0"/>
              <a:t>Features are extracted from each scale by using feature pyramid networks</a:t>
            </a:r>
          </a:p>
          <a:p>
            <a:pPr algn="just"/>
            <a:r>
              <a:rPr lang="en-US" dirty="0"/>
              <a:t>There are 3 bounding box priors per scale and thus total 9 bounding box priors</a:t>
            </a:r>
          </a:p>
          <a:p>
            <a:pPr marL="0" indent="0" algn="just">
              <a:buNone/>
            </a:pPr>
            <a:endParaRPr lang="en-US" dirty="0"/>
          </a:p>
        </p:txBody>
      </p:sp>
      <p:sp>
        <p:nvSpPr>
          <p:cNvPr id="9" name="Oval 8">
            <a:extLst>
              <a:ext uri="{FF2B5EF4-FFF2-40B4-BE49-F238E27FC236}">
                <a16:creationId xmlns:a16="http://schemas.microsoft.com/office/drawing/2014/main" id="{4491A98E-D9BA-4290-BE07-DB6B8A7825FD}"/>
              </a:ext>
            </a:extLst>
          </p:cNvPr>
          <p:cNvSpPr/>
          <p:nvPr/>
        </p:nvSpPr>
        <p:spPr>
          <a:xfrm>
            <a:off x="16002000" y="9172576"/>
            <a:ext cx="571500" cy="55721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700" dirty="0">
                <a:solidFill>
                  <a:prstClr val="white"/>
                </a:solidFill>
                <a:latin typeface="Bell MT" panose="02020503060305020303" pitchFamily="18" charset="0"/>
              </a:rPr>
              <a:t>8</a:t>
            </a:r>
          </a:p>
        </p:txBody>
      </p:sp>
    </p:spTree>
    <p:extLst>
      <p:ext uri="{BB962C8B-B14F-4D97-AF65-F5344CB8AC3E}">
        <p14:creationId xmlns:p14="http://schemas.microsoft.com/office/powerpoint/2010/main" val="34738704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3459267-71E5-4722-BCA6-8A9CDAE050A2}"/>
              </a:ext>
            </a:extLst>
          </p:cNvPr>
          <p:cNvSpPr txBox="1"/>
          <p:nvPr/>
        </p:nvSpPr>
        <p:spPr>
          <a:xfrm>
            <a:off x="636470" y="1180765"/>
            <a:ext cx="12454128" cy="1200329"/>
          </a:xfrm>
          <a:prstGeom prst="rect">
            <a:avLst/>
          </a:prstGeom>
          <a:noFill/>
        </p:spPr>
        <p:txBody>
          <a:bodyPr wrap="square" rtlCol="0">
            <a:spAutoFit/>
          </a:bodyPr>
          <a:lstStyle/>
          <a:p>
            <a:pPr defTabSz="1371600"/>
            <a:r>
              <a:rPr lang="en-GB" sz="7200" b="1" dirty="0">
                <a:solidFill>
                  <a:prstClr val="black"/>
                </a:solidFill>
                <a:latin typeface="Calibri" panose="020F0502020204030204"/>
              </a:rPr>
              <a:t>Methodology </a:t>
            </a:r>
            <a:r>
              <a:rPr lang="en-GB" sz="7200" dirty="0">
                <a:solidFill>
                  <a:prstClr val="black"/>
                </a:solidFill>
                <a:latin typeface="Calibri" panose="020F0502020204030204"/>
              </a:rPr>
              <a:t>(Cont.)</a:t>
            </a:r>
          </a:p>
        </p:txBody>
      </p:sp>
      <p:sp>
        <p:nvSpPr>
          <p:cNvPr id="8" name="Content Placeholder 2">
            <a:extLst>
              <a:ext uri="{FF2B5EF4-FFF2-40B4-BE49-F238E27FC236}">
                <a16:creationId xmlns:a16="http://schemas.microsoft.com/office/drawing/2014/main" id="{041E1758-20E7-4AF3-A980-CA6BDA3B1095}"/>
              </a:ext>
            </a:extLst>
          </p:cNvPr>
          <p:cNvSpPr>
            <a:spLocks noGrp="1"/>
          </p:cNvSpPr>
          <p:nvPr>
            <p:ph idx="1"/>
          </p:nvPr>
        </p:nvSpPr>
        <p:spPr>
          <a:xfrm>
            <a:off x="1561410" y="3864294"/>
            <a:ext cx="14804574" cy="3872595"/>
          </a:xfrm>
        </p:spPr>
        <p:txBody>
          <a:bodyPr>
            <a:normAutofit/>
          </a:bodyPr>
          <a:lstStyle/>
          <a:p>
            <a:pPr marL="0" indent="0" algn="just">
              <a:buNone/>
            </a:pPr>
            <a:r>
              <a:rPr lang="en-US" b="1" dirty="0"/>
              <a:t>Feature Extractor:</a:t>
            </a:r>
          </a:p>
          <a:p>
            <a:pPr marL="0" indent="0" algn="just">
              <a:buNone/>
            </a:pPr>
            <a:endParaRPr lang="en-US" sz="1500" b="1" dirty="0"/>
          </a:p>
          <a:p>
            <a:pPr marL="0" indent="0" algn="just">
              <a:buNone/>
            </a:pPr>
            <a:r>
              <a:rPr lang="en-US" dirty="0"/>
              <a:t>YOLOv3 uses a new network </a:t>
            </a:r>
            <a:r>
              <a:rPr lang="en-US" i="1" dirty="0"/>
              <a:t>Darknet-53</a:t>
            </a:r>
            <a:r>
              <a:rPr lang="en-US" b="1" dirty="0"/>
              <a:t>. </a:t>
            </a:r>
            <a:r>
              <a:rPr lang="en-US" dirty="0"/>
              <a:t>Darknet-53 has 53 convolutional layers.</a:t>
            </a:r>
          </a:p>
        </p:txBody>
      </p:sp>
      <p:sp>
        <p:nvSpPr>
          <p:cNvPr id="9" name="Oval 8">
            <a:extLst>
              <a:ext uri="{FF2B5EF4-FFF2-40B4-BE49-F238E27FC236}">
                <a16:creationId xmlns:a16="http://schemas.microsoft.com/office/drawing/2014/main" id="{4491A98E-D9BA-4290-BE07-DB6B8A7825FD}"/>
              </a:ext>
            </a:extLst>
          </p:cNvPr>
          <p:cNvSpPr/>
          <p:nvPr/>
        </p:nvSpPr>
        <p:spPr>
          <a:xfrm>
            <a:off x="16002000" y="9172576"/>
            <a:ext cx="571500" cy="557213"/>
          </a:xfrm>
          <a:prstGeom prst="ellipse">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r>
              <a:rPr lang="en-US" sz="2700" dirty="0">
                <a:solidFill>
                  <a:prstClr val="white"/>
                </a:solidFill>
                <a:latin typeface="Bell MT" panose="02020503060305020303" pitchFamily="18" charset="0"/>
              </a:rPr>
              <a:t>9</a:t>
            </a:r>
          </a:p>
        </p:txBody>
      </p:sp>
    </p:spTree>
    <p:extLst>
      <p:ext uri="{BB962C8B-B14F-4D97-AF65-F5344CB8AC3E}">
        <p14:creationId xmlns:p14="http://schemas.microsoft.com/office/powerpoint/2010/main" val="20099214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TotalTime>
  <Words>591</Words>
  <Application>Microsoft Office PowerPoint</Application>
  <PresentationFormat>Custom</PresentationFormat>
  <Paragraphs>106</Paragraphs>
  <Slides>20</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20</vt:i4>
      </vt:variant>
    </vt:vector>
  </HeadingPairs>
  <TitlesOfParts>
    <vt:vector size="32" baseType="lpstr">
      <vt:lpstr>Arial</vt:lpstr>
      <vt:lpstr>Mont</vt:lpstr>
      <vt:lpstr>Arimo</vt:lpstr>
      <vt:lpstr>Calibri Light</vt:lpstr>
      <vt:lpstr>Arimo Bold</vt:lpstr>
      <vt:lpstr>Open Sans Light Bold</vt:lpstr>
      <vt:lpstr>Bell MT</vt:lpstr>
      <vt:lpstr>Calibri</vt:lpstr>
      <vt:lpstr>Mont Bold</vt:lpstr>
      <vt:lpstr>Wingdings</vt:lpstr>
      <vt:lpstr>Office Theme</vt:lpstr>
      <vt:lpstr>1_Office Theme</vt:lpstr>
      <vt:lpstr>PowerPoint Presentation</vt:lpstr>
      <vt:lpstr>Objectives</vt:lpstr>
      <vt:lpstr>OVERVIEW</vt:lpstr>
      <vt:lpstr>System Overview</vt:lpstr>
      <vt:lpstr>PowerPoint Presentation</vt:lpstr>
      <vt:lpstr>PowerPoint Presentation</vt:lpstr>
      <vt:lpstr>PowerPoint Presentation</vt:lpstr>
      <vt:lpstr>PowerPoint Presentation</vt:lpstr>
      <vt:lpstr>PowerPoint Presentation</vt:lpstr>
      <vt:lpstr>PowerPoint Presentation</vt:lpstr>
      <vt:lpstr>Software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Plan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TeamMembers</dc:title>
  <dc:creator>Nirmala Balasundaram</dc:creator>
  <cp:lastModifiedBy>Vignesh N</cp:lastModifiedBy>
  <cp:revision>12</cp:revision>
  <dcterms:created xsi:type="dcterms:W3CDTF">2006-08-16T00:00:00Z</dcterms:created>
  <dcterms:modified xsi:type="dcterms:W3CDTF">2022-04-11T11:19:25Z</dcterms:modified>
  <dc:identifier>DAE7-zCbUtc</dc:identifier>
</cp:coreProperties>
</file>

<file path=docProps/thumbnail.jpeg>
</file>